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Ubuntu Condensed"/>
      <p:regular r:id="rId23"/>
    </p:embeddedFont>
    <p:embeddedFont>
      <p:font typeface="Lato"/>
      <p:regular r:id="rId24"/>
      <p:bold r:id="rId25"/>
      <p:italic r:id="rId26"/>
      <p:boldItalic r:id="rId27"/>
    </p:embeddedFont>
    <p:embeddedFont>
      <p:font typeface="Lato Light"/>
      <p:regular r:id="rId28"/>
      <p:bold r:id="rId29"/>
      <p:italic r:id="rId30"/>
      <p:boldItalic r:id="rId31"/>
    </p:embeddedFont>
    <p:embeddedFont>
      <p:font typeface="Fira Sans Condensed Medium"/>
      <p:regular r:id="rId32"/>
      <p:bold r:id="rId33"/>
      <p:italic r:id="rId34"/>
      <p:boldItalic r:id="rId35"/>
    </p:embeddedFont>
    <p:embeddedFont>
      <p:font typeface="Fira Sans Extra Condensed Medium"/>
      <p:regular r:id="rId36"/>
      <p:bold r:id="rId37"/>
      <p:italic r:id="rId38"/>
      <p:boldItalic r:id="rId39"/>
    </p:embeddedFont>
    <p:embeddedFont>
      <p:font typeface="Livvic Medium"/>
      <p:regular r:id="rId40"/>
      <p:bold r:id="rId41"/>
      <p:italic r:id="rId42"/>
      <p:boldItalic r:id="rId43"/>
    </p:embeddedFont>
    <p:embeddedFont>
      <p:font typeface="Livvic"/>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vvicMedium-regular.fntdata"/><Relationship Id="rId20" Type="http://schemas.openxmlformats.org/officeDocument/2006/relationships/slide" Target="slides/slide16.xml"/><Relationship Id="rId42" Type="http://schemas.openxmlformats.org/officeDocument/2006/relationships/font" Target="fonts/LivvicMedium-italic.fntdata"/><Relationship Id="rId41" Type="http://schemas.openxmlformats.org/officeDocument/2006/relationships/font" Target="fonts/LivvicMedium-bold.fntdata"/><Relationship Id="rId22" Type="http://schemas.openxmlformats.org/officeDocument/2006/relationships/slide" Target="slides/slide18.xml"/><Relationship Id="rId44" Type="http://schemas.openxmlformats.org/officeDocument/2006/relationships/font" Target="fonts/Livvic-regular.fntdata"/><Relationship Id="rId21" Type="http://schemas.openxmlformats.org/officeDocument/2006/relationships/slide" Target="slides/slide17.xml"/><Relationship Id="rId43" Type="http://schemas.openxmlformats.org/officeDocument/2006/relationships/font" Target="fonts/LivvicMedium-boldItalic.fntdata"/><Relationship Id="rId24" Type="http://schemas.openxmlformats.org/officeDocument/2006/relationships/font" Target="fonts/Lato-regular.fntdata"/><Relationship Id="rId46" Type="http://schemas.openxmlformats.org/officeDocument/2006/relationships/font" Target="fonts/Livvic-italic.fntdata"/><Relationship Id="rId23" Type="http://schemas.openxmlformats.org/officeDocument/2006/relationships/font" Target="fonts/UbuntuCondensed-regular.fntdata"/><Relationship Id="rId45" Type="http://schemas.openxmlformats.org/officeDocument/2006/relationships/font" Target="fonts/Livvi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italic.fntdata"/><Relationship Id="rId25" Type="http://schemas.openxmlformats.org/officeDocument/2006/relationships/font" Target="fonts/Lato-bold.fntdata"/><Relationship Id="rId47" Type="http://schemas.openxmlformats.org/officeDocument/2006/relationships/font" Target="fonts/Livvic-boldItalic.fntdata"/><Relationship Id="rId28" Type="http://schemas.openxmlformats.org/officeDocument/2006/relationships/font" Target="fonts/LatoLight-regular.fntdata"/><Relationship Id="rId27"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Light-boldItalic.fntdata"/><Relationship Id="rId30" Type="http://schemas.openxmlformats.org/officeDocument/2006/relationships/font" Target="fonts/LatoLight-italic.fntdata"/><Relationship Id="rId11" Type="http://schemas.openxmlformats.org/officeDocument/2006/relationships/slide" Target="slides/slide7.xml"/><Relationship Id="rId33" Type="http://schemas.openxmlformats.org/officeDocument/2006/relationships/font" Target="fonts/FiraSansCondensedMedium-bold.fntdata"/><Relationship Id="rId10" Type="http://schemas.openxmlformats.org/officeDocument/2006/relationships/slide" Target="slides/slide6.xml"/><Relationship Id="rId32" Type="http://schemas.openxmlformats.org/officeDocument/2006/relationships/font" Target="fonts/FiraSansCondensedMedium-regular.fntdata"/><Relationship Id="rId13" Type="http://schemas.openxmlformats.org/officeDocument/2006/relationships/slide" Target="slides/slide9.xml"/><Relationship Id="rId35" Type="http://schemas.openxmlformats.org/officeDocument/2006/relationships/font" Target="fonts/FiraSansCondensedMedium-boldItalic.fntdata"/><Relationship Id="rId12" Type="http://schemas.openxmlformats.org/officeDocument/2006/relationships/slide" Target="slides/slide8.xml"/><Relationship Id="rId34" Type="http://schemas.openxmlformats.org/officeDocument/2006/relationships/font" Target="fonts/FiraSansCondensedMedium-italic.fntdata"/><Relationship Id="rId15" Type="http://schemas.openxmlformats.org/officeDocument/2006/relationships/slide" Target="slides/slide11.xml"/><Relationship Id="rId37" Type="http://schemas.openxmlformats.org/officeDocument/2006/relationships/font" Target="fonts/FiraSansExtraCondensedMedium-bold.fntdata"/><Relationship Id="rId14" Type="http://schemas.openxmlformats.org/officeDocument/2006/relationships/slide" Target="slides/slide10.xml"/><Relationship Id="rId36" Type="http://schemas.openxmlformats.org/officeDocument/2006/relationships/font" Target="fonts/FiraSansExtraCondensedMedium-regular.fntdata"/><Relationship Id="rId17" Type="http://schemas.openxmlformats.org/officeDocument/2006/relationships/slide" Target="slides/slide13.xml"/><Relationship Id="rId39" Type="http://schemas.openxmlformats.org/officeDocument/2006/relationships/font" Target="fonts/FiraSansExtraCondensedMedium-boldItalic.fntdata"/><Relationship Id="rId16" Type="http://schemas.openxmlformats.org/officeDocument/2006/relationships/slide" Target="slides/slide12.xml"/><Relationship Id="rId38" Type="http://schemas.openxmlformats.org/officeDocument/2006/relationships/font" Target="fonts/FiraSansExtraCondensedMedium-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6bad74673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bad74673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5527769b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5527769b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5527769b7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5527769b7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5527769b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5527769b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6bad74673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bad74673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5527769b7_1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5527769b7_1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6bad74673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bad74673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fcacba56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fcacba56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6bad74673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bad74673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6bad7467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bad7467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bad74673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bad74673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6bad74673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bad74673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2E2E2E"/>
                </a:solidFill>
                <a:latin typeface="Lato Light"/>
                <a:ea typeface="Lato Light"/>
                <a:cs typeface="Lato Light"/>
                <a:sym typeface="Lato Light"/>
              </a:rPr>
              <a:t>-- &gt; </a:t>
            </a:r>
            <a:r>
              <a:rPr b="1" lang="en" sz="1600">
                <a:solidFill>
                  <a:srgbClr val="2E2E2E"/>
                </a:solidFill>
                <a:latin typeface="Lato"/>
                <a:ea typeface="Lato"/>
                <a:cs typeface="Lato"/>
                <a:sym typeface="Lato"/>
              </a:rPr>
              <a:t>mention instagram in some form to say what we currently exists and contrast how we’re different </a:t>
            </a:r>
            <a:endParaRPr b="1" sz="1600">
              <a:solidFill>
                <a:srgbClr val="2E2E2E"/>
              </a:solidFill>
              <a:latin typeface="Lato"/>
              <a:ea typeface="Lato"/>
              <a:cs typeface="Lato"/>
              <a:sym typeface="Lato"/>
            </a:endParaRPr>
          </a:p>
          <a:p>
            <a:pPr indent="0" lvl="0" marL="0" rtl="0" algn="l">
              <a:spcBef>
                <a:spcPts val="1600"/>
              </a:spcBef>
              <a:spcAft>
                <a:spcPts val="0"/>
              </a:spcAft>
              <a:buClr>
                <a:schemeClr val="dk1"/>
              </a:buClr>
              <a:buSzPts val="1100"/>
              <a:buFont typeface="Arial"/>
              <a:buNone/>
            </a:pPr>
            <a:r>
              <a:rPr lang="en" sz="1600">
                <a:solidFill>
                  <a:srgbClr val="2E2E2E"/>
                </a:solidFill>
                <a:latin typeface="Lato Light"/>
                <a:ea typeface="Lato Light"/>
                <a:cs typeface="Lato Light"/>
                <a:sym typeface="Lato Light"/>
              </a:rPr>
              <a:t>We want to create an app where dog owners can befriend other dog owners based on the interaction their dogs have with each other. Think mix of Instagram and Snapchat, but for your dog</a:t>
            </a:r>
            <a:endParaRPr sz="1600">
              <a:solidFill>
                <a:srgbClr val="2E2E2E"/>
              </a:solidFill>
              <a:latin typeface="Lato Light"/>
              <a:ea typeface="Lato Light"/>
              <a:cs typeface="Lato Light"/>
              <a:sym typeface="Lato Light"/>
            </a:endParaRPr>
          </a:p>
          <a:p>
            <a:pPr indent="0" lvl="0" marL="0" rtl="0" algn="l">
              <a:spcBef>
                <a:spcPts val="1600"/>
              </a:spcBef>
              <a:spcAft>
                <a:spcPts val="0"/>
              </a:spcAft>
              <a:buClr>
                <a:schemeClr val="dk1"/>
              </a:buClr>
              <a:buSzPts val="1100"/>
              <a:buFont typeface="Arial"/>
              <a:buNone/>
            </a:pPr>
            <a:r>
              <a:rPr lang="en" sz="1600">
                <a:solidFill>
                  <a:srgbClr val="2E2E2E"/>
                </a:solidFill>
                <a:latin typeface="Lato Light"/>
                <a:ea typeface="Lato Light"/>
                <a:cs typeface="Lato Light"/>
                <a:sym typeface="Lato Light"/>
              </a:rPr>
              <a:t>We want to do this by collecting accelerometer and microphone data. Using this data, we can recommend friends via each interaction. </a:t>
            </a:r>
            <a:endParaRPr sz="1600">
              <a:solidFill>
                <a:srgbClr val="2E2E2E"/>
              </a:solidFill>
              <a:latin typeface="Lato Light"/>
              <a:ea typeface="Lato Light"/>
              <a:cs typeface="Lato Light"/>
              <a:sym typeface="Lato Light"/>
            </a:endParaRPr>
          </a:p>
          <a:p>
            <a:pPr indent="0" lvl="0" marL="0" rtl="0" algn="l">
              <a:spcBef>
                <a:spcPts val="1600"/>
              </a:spcBef>
              <a:spcAft>
                <a:spcPts val="0"/>
              </a:spcAft>
              <a:buClr>
                <a:schemeClr val="dk1"/>
              </a:buClr>
              <a:buSzPts val="1100"/>
              <a:buFont typeface="Arial"/>
              <a:buNone/>
            </a:pPr>
            <a:r>
              <a:rPr lang="en" sz="1600">
                <a:solidFill>
                  <a:srgbClr val="2E2E2E"/>
                </a:solidFill>
                <a:latin typeface="Lato Light"/>
                <a:ea typeface="Lato Light"/>
                <a:cs typeface="Lato Light"/>
                <a:sym typeface="Lato Light"/>
              </a:rPr>
              <a:t>We also want owners to be able to track their dog via GPS to ensure they know where their pet is when they aren’t around.The sensor data and GPS will be implemented on a dog tag / collar </a:t>
            </a:r>
            <a:endParaRPr sz="1600">
              <a:solidFill>
                <a:srgbClr val="2E2E2E"/>
              </a:solidFill>
              <a:latin typeface="Lato Light"/>
              <a:ea typeface="Lato Light"/>
              <a:cs typeface="Lato Light"/>
              <a:sym typeface="Lato Light"/>
            </a:endParaRPr>
          </a:p>
          <a:p>
            <a:pPr indent="0" lvl="0" marL="0" rtl="0" algn="l">
              <a:spcBef>
                <a:spcPts val="1600"/>
              </a:spcBef>
              <a:spcAft>
                <a:spcPts val="0"/>
              </a:spcAft>
              <a:buClr>
                <a:schemeClr val="dk1"/>
              </a:buClr>
              <a:buSzPts val="1100"/>
              <a:buFont typeface="Arial"/>
              <a:buNone/>
            </a:pPr>
            <a:r>
              <a:rPr lang="en" sz="1600">
                <a:solidFill>
                  <a:srgbClr val="2E2E2E"/>
                </a:solidFill>
                <a:latin typeface="Lato Light"/>
                <a:ea typeface="Lato Light"/>
                <a:cs typeface="Lato Light"/>
                <a:sym typeface="Lato Light"/>
              </a:rPr>
              <a:t>Finally, we want our app to be similar to a social media app, where users can message their friends and create posts</a:t>
            </a:r>
            <a:endParaRPr sz="1600">
              <a:solidFill>
                <a:srgbClr val="2E2E2E"/>
              </a:solidFill>
              <a:latin typeface="Lato Light"/>
              <a:ea typeface="Lato Light"/>
              <a:cs typeface="Lato Light"/>
              <a:sym typeface="Lato Light"/>
            </a:endParaRPr>
          </a:p>
          <a:p>
            <a:pPr indent="0" lvl="0" marL="0" rtl="0" algn="l">
              <a:spcBef>
                <a:spcPts val="1600"/>
              </a:spcBef>
              <a:spcAft>
                <a:spcPts val="0"/>
              </a:spcAft>
              <a:buClr>
                <a:schemeClr val="dk1"/>
              </a:buClr>
              <a:buSzPts val="1100"/>
              <a:buFont typeface="Arial"/>
              <a:buNone/>
            </a:pPr>
            <a:r>
              <a:t/>
            </a:r>
            <a:endParaRPr sz="1600">
              <a:solidFill>
                <a:srgbClr val="2E2E2E"/>
              </a:solidFill>
              <a:latin typeface="Lato Light"/>
              <a:ea typeface="Lato Light"/>
              <a:cs typeface="Lato Light"/>
              <a:sym typeface="Lato Light"/>
            </a:endParaRPr>
          </a:p>
          <a:p>
            <a:pPr indent="0" lvl="0" marL="0" rtl="0" algn="l">
              <a:spcBef>
                <a:spcPts val="1600"/>
              </a:spcBef>
              <a:spcAft>
                <a:spcPts val="0"/>
              </a:spcAft>
              <a:buClr>
                <a:schemeClr val="dk1"/>
              </a:buClr>
              <a:buSzPts val="1100"/>
              <a:buFont typeface="Arial"/>
              <a:buNone/>
            </a:pPr>
            <a:r>
              <a:t/>
            </a:r>
            <a:endParaRPr sz="1600">
              <a:solidFill>
                <a:srgbClr val="2E2E2E"/>
              </a:solidFill>
              <a:latin typeface="Lato Light"/>
              <a:ea typeface="Lato Light"/>
              <a:cs typeface="Lato Light"/>
              <a:sym typeface="Lato Light"/>
            </a:endParaRPr>
          </a:p>
          <a:p>
            <a:pPr indent="0" lvl="0" marL="0" rtl="0" algn="l">
              <a:spcBef>
                <a:spcPts val="1600"/>
              </a:spcBef>
              <a:spcAft>
                <a:spcPts val="0"/>
              </a:spcAft>
              <a:buClr>
                <a:schemeClr val="dk1"/>
              </a:buClr>
              <a:buSzPts val="1100"/>
              <a:buFont typeface="Arial"/>
              <a:buNone/>
            </a:pPr>
            <a:r>
              <a:t/>
            </a:r>
            <a:endParaRPr sz="1600">
              <a:solidFill>
                <a:srgbClr val="2E2E2E"/>
              </a:solidFill>
              <a:latin typeface="Lato Light"/>
              <a:ea typeface="Lato Light"/>
              <a:cs typeface="Lato Light"/>
              <a:sym typeface="Lato Light"/>
            </a:endParaRPr>
          </a:p>
          <a:p>
            <a:pPr indent="0" lvl="0" marL="0" rtl="0" algn="l">
              <a:spcBef>
                <a:spcPts val="1600"/>
              </a:spcBef>
              <a:spcAft>
                <a:spcPts val="1600"/>
              </a:spcAft>
              <a:buClr>
                <a:schemeClr val="dk1"/>
              </a:buClr>
              <a:buSzPts val="1100"/>
              <a:buFont typeface="Arial"/>
              <a:buNone/>
            </a:pPr>
            <a:r>
              <a:t/>
            </a:r>
            <a:endParaRPr b="1" sz="1600">
              <a:solidFill>
                <a:srgbClr val="2E2E2E"/>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6bad74673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bad74673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6bad74673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bad74673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633a8584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633a8584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633a8584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633a8584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5527769b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5527769b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7925" y="396350"/>
            <a:ext cx="32064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91825" y="2333500"/>
            <a:ext cx="2538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5400000">
            <a:off x="8039750" y="381000"/>
            <a:ext cx="1457400" cy="1457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8900" y="-394400"/>
            <a:ext cx="4004400" cy="40044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2002501" y="3200077"/>
            <a:ext cx="2172000" cy="666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t>xx%</a:t>
            </a:r>
          </a:p>
        </p:txBody>
      </p:sp>
      <p:sp>
        <p:nvSpPr>
          <p:cNvPr id="50" name="Google Shape;50;p11"/>
          <p:cNvSpPr txBox="1"/>
          <p:nvPr>
            <p:ph idx="1" type="subTitle"/>
          </p:nvPr>
        </p:nvSpPr>
        <p:spPr>
          <a:xfrm flipH="1">
            <a:off x="2135311" y="1656041"/>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a:solidFill>
                  <a:schemeClr val="dk1"/>
                </a:solidFill>
                <a:latin typeface="Livvic Medium"/>
                <a:ea typeface="Livvic Medium"/>
                <a:cs typeface="Livvic Medium"/>
                <a:sym typeface="Livvic Medium"/>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51" name="Google Shape;51;p11"/>
          <p:cNvSpPr txBox="1"/>
          <p:nvPr>
            <p:ph hasCustomPrompt="1" idx="2" type="title"/>
          </p:nvPr>
        </p:nvSpPr>
        <p:spPr>
          <a:xfrm>
            <a:off x="5415571" y="1896600"/>
            <a:ext cx="1447800" cy="66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1"/>
          <p:cNvSpPr txBox="1"/>
          <p:nvPr>
            <p:ph idx="3" type="subTitle"/>
          </p:nvPr>
        </p:nvSpPr>
        <p:spPr>
          <a:xfrm>
            <a:off x="5180397" y="3410116"/>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a:solidFill>
                  <a:schemeClr val="dk1"/>
                </a:solidFill>
                <a:latin typeface="Livvic Medium"/>
                <a:ea typeface="Livvic Medium"/>
                <a:cs typeface="Livvic Medium"/>
                <a:sym typeface="Livvic Medium"/>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53" name="Google Shape;53;p11"/>
          <p:cNvSpPr txBox="1"/>
          <p:nvPr>
            <p:ph idx="4" type="subTitle"/>
          </p:nvPr>
        </p:nvSpPr>
        <p:spPr>
          <a:xfrm flipH="1">
            <a:off x="2135250" y="1094055"/>
            <a:ext cx="1906500" cy="61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4" name="Google Shape;54;p11"/>
          <p:cNvSpPr txBox="1"/>
          <p:nvPr>
            <p:ph idx="5" type="subTitle"/>
          </p:nvPr>
        </p:nvSpPr>
        <p:spPr>
          <a:xfrm>
            <a:off x="5180400" y="3786567"/>
            <a:ext cx="1906500" cy="66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5" name="Google Shape;55;p11"/>
          <p:cNvSpPr/>
          <p:nvPr/>
        </p:nvSpPr>
        <p:spPr>
          <a:xfrm>
            <a:off x="-767875" y="3741600"/>
            <a:ext cx="1027500" cy="1027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a:off x="8499950" y="998400"/>
            <a:ext cx="1027500" cy="1027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idx="6"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8" name="Shape 58"/>
        <p:cNvGrpSpPr/>
        <p:nvPr/>
      </p:nvGrpSpPr>
      <p:grpSpPr>
        <a:xfrm>
          <a:off x="0" y="0"/>
          <a:ext cx="0" cy="0"/>
          <a:chOff x="0" y="0"/>
          <a:chExt cx="0" cy="0"/>
        </a:xfrm>
      </p:grpSpPr>
      <p:sp>
        <p:nvSpPr>
          <p:cNvPr id="59" name="Google Shape;59;p12"/>
          <p:cNvSpPr/>
          <p:nvPr/>
        </p:nvSpPr>
        <p:spPr>
          <a:xfrm rot="5400000">
            <a:off x="8690975" y="4133625"/>
            <a:ext cx="810000" cy="8100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p:nvPr/>
        </p:nvSpPr>
        <p:spPr>
          <a:xfrm rot="5400000">
            <a:off x="-388825" y="346550"/>
            <a:ext cx="810000" cy="8100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txBox="1"/>
          <p:nvPr>
            <p:ph type="ctrTitle"/>
          </p:nvPr>
        </p:nvSpPr>
        <p:spPr>
          <a:xfrm flipH="1">
            <a:off x="2735660" y="2962504"/>
            <a:ext cx="16305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62" name="Google Shape;62;p12"/>
          <p:cNvSpPr txBox="1"/>
          <p:nvPr>
            <p:ph idx="1" type="subTitle"/>
          </p:nvPr>
        </p:nvSpPr>
        <p:spPr>
          <a:xfrm flipH="1">
            <a:off x="2597644" y="3616400"/>
            <a:ext cx="1906500" cy="8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63" name="Google Shape;63;p12"/>
          <p:cNvSpPr txBox="1"/>
          <p:nvPr>
            <p:ph hasCustomPrompt="1" idx="2" type="title"/>
          </p:nvPr>
        </p:nvSpPr>
        <p:spPr>
          <a:xfrm flipH="1">
            <a:off x="2703904" y="1675889"/>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4" name="Google Shape;64;p12"/>
          <p:cNvSpPr txBox="1"/>
          <p:nvPr>
            <p:ph idx="3" type="ctrTitle"/>
          </p:nvPr>
        </p:nvSpPr>
        <p:spPr>
          <a:xfrm flipH="1">
            <a:off x="6515993" y="2962504"/>
            <a:ext cx="20427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65" name="Google Shape;65;p12"/>
          <p:cNvSpPr txBox="1"/>
          <p:nvPr>
            <p:ph idx="4" type="subTitle"/>
          </p:nvPr>
        </p:nvSpPr>
        <p:spPr>
          <a:xfrm flipH="1">
            <a:off x="6584071" y="3616400"/>
            <a:ext cx="1906500" cy="8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66" name="Google Shape;66;p12"/>
          <p:cNvSpPr txBox="1"/>
          <p:nvPr>
            <p:ph hasCustomPrompt="1" idx="5" type="title"/>
          </p:nvPr>
        </p:nvSpPr>
        <p:spPr>
          <a:xfrm flipH="1">
            <a:off x="6690326" y="1675889"/>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2"/>
          <p:cNvSpPr txBox="1"/>
          <p:nvPr>
            <p:ph idx="6" type="ctrTitle"/>
          </p:nvPr>
        </p:nvSpPr>
        <p:spPr>
          <a:xfrm flipH="1">
            <a:off x="787428" y="2962504"/>
            <a:ext cx="15357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68" name="Google Shape;68;p12"/>
          <p:cNvSpPr txBox="1"/>
          <p:nvPr>
            <p:ph idx="7" type="subTitle"/>
          </p:nvPr>
        </p:nvSpPr>
        <p:spPr>
          <a:xfrm flipH="1">
            <a:off x="601998" y="3616400"/>
            <a:ext cx="1906500" cy="8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69" name="Google Shape;69;p12"/>
          <p:cNvSpPr txBox="1"/>
          <p:nvPr>
            <p:ph hasCustomPrompt="1" idx="8" type="title"/>
          </p:nvPr>
        </p:nvSpPr>
        <p:spPr>
          <a:xfrm flipH="1">
            <a:off x="708262" y="1675889"/>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2"/>
          <p:cNvSpPr txBox="1"/>
          <p:nvPr>
            <p:ph idx="9" type="ctrTitle"/>
          </p:nvPr>
        </p:nvSpPr>
        <p:spPr>
          <a:xfrm flipH="1">
            <a:off x="4730387" y="2962504"/>
            <a:ext cx="16305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71" name="Google Shape;71;p12"/>
          <p:cNvSpPr txBox="1"/>
          <p:nvPr>
            <p:ph idx="13" type="subTitle"/>
          </p:nvPr>
        </p:nvSpPr>
        <p:spPr>
          <a:xfrm flipH="1">
            <a:off x="4592385" y="3616400"/>
            <a:ext cx="1906500" cy="8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2" name="Google Shape;72;p12"/>
          <p:cNvSpPr txBox="1"/>
          <p:nvPr>
            <p:ph hasCustomPrompt="1" idx="14" type="title"/>
          </p:nvPr>
        </p:nvSpPr>
        <p:spPr>
          <a:xfrm flipH="1">
            <a:off x="4698643" y="1675889"/>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2"/>
          <p:cNvSpPr txBox="1"/>
          <p:nvPr>
            <p:ph idx="15"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BIG_NUMBER_1">
    <p:spTree>
      <p:nvGrpSpPr>
        <p:cNvPr id="74" name="Shape 74"/>
        <p:cNvGrpSpPr/>
        <p:nvPr/>
      </p:nvGrpSpPr>
      <p:grpSpPr>
        <a:xfrm>
          <a:off x="0" y="0"/>
          <a:ext cx="0" cy="0"/>
          <a:chOff x="0" y="0"/>
          <a:chExt cx="0" cy="0"/>
        </a:xfrm>
      </p:grpSpPr>
      <p:sp>
        <p:nvSpPr>
          <p:cNvPr id="75" name="Google Shape;75;p13"/>
          <p:cNvSpPr txBox="1"/>
          <p:nvPr>
            <p:ph hasCustomPrompt="1" type="title"/>
          </p:nvPr>
        </p:nvSpPr>
        <p:spPr>
          <a:xfrm>
            <a:off x="674625" y="2918788"/>
            <a:ext cx="30645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6" name="Google Shape;76;p13"/>
          <p:cNvSpPr txBox="1"/>
          <p:nvPr>
            <p:ph hasCustomPrompt="1" idx="2" type="title"/>
          </p:nvPr>
        </p:nvSpPr>
        <p:spPr>
          <a:xfrm>
            <a:off x="2944550" y="1279425"/>
            <a:ext cx="30645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7" name="Google Shape;77;p13"/>
          <p:cNvSpPr txBox="1"/>
          <p:nvPr>
            <p:ph hasCustomPrompt="1" idx="3" type="title"/>
          </p:nvPr>
        </p:nvSpPr>
        <p:spPr>
          <a:xfrm>
            <a:off x="5070575" y="2815550"/>
            <a:ext cx="30645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8" name="Google Shape;78;p13"/>
          <p:cNvSpPr txBox="1"/>
          <p:nvPr>
            <p:ph idx="1" type="subTitle"/>
          </p:nvPr>
        </p:nvSpPr>
        <p:spPr>
          <a:xfrm flipH="1">
            <a:off x="1253624" y="3906424"/>
            <a:ext cx="1906500" cy="66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9" name="Google Shape;79;p13"/>
          <p:cNvSpPr txBox="1"/>
          <p:nvPr>
            <p:ph idx="4" type="subTitle"/>
          </p:nvPr>
        </p:nvSpPr>
        <p:spPr>
          <a:xfrm flipH="1">
            <a:off x="3266849" y="2125875"/>
            <a:ext cx="24198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6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0" name="Google Shape;80;p13"/>
          <p:cNvSpPr txBox="1"/>
          <p:nvPr>
            <p:ph idx="5" type="subTitle"/>
          </p:nvPr>
        </p:nvSpPr>
        <p:spPr>
          <a:xfrm flipH="1">
            <a:off x="5795047" y="3930347"/>
            <a:ext cx="1906500" cy="66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4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1" name="Google Shape;81;p13"/>
          <p:cNvSpPr/>
          <p:nvPr/>
        </p:nvSpPr>
        <p:spPr>
          <a:xfrm>
            <a:off x="8733575" y="2947875"/>
            <a:ext cx="855000" cy="8550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500325" y="854500"/>
            <a:ext cx="855000" cy="8550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txBox="1"/>
          <p:nvPr>
            <p:ph idx="6"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84" name="Shape 84"/>
        <p:cNvGrpSpPr/>
        <p:nvPr/>
      </p:nvGrpSpPr>
      <p:grpSpPr>
        <a:xfrm>
          <a:off x="0" y="0"/>
          <a:ext cx="0" cy="0"/>
          <a:chOff x="0" y="0"/>
          <a:chExt cx="0" cy="0"/>
        </a:xfrm>
      </p:grpSpPr>
      <p:sp>
        <p:nvSpPr>
          <p:cNvPr id="85" name="Google Shape;85;p14"/>
          <p:cNvSpPr txBox="1"/>
          <p:nvPr>
            <p:ph idx="1" type="subTitle"/>
          </p:nvPr>
        </p:nvSpPr>
        <p:spPr>
          <a:xfrm>
            <a:off x="978750" y="2284840"/>
            <a:ext cx="1578000" cy="278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86" name="Google Shape;86;p14"/>
          <p:cNvSpPr txBox="1"/>
          <p:nvPr>
            <p:ph idx="2" type="subTitle"/>
          </p:nvPr>
        </p:nvSpPr>
        <p:spPr>
          <a:xfrm>
            <a:off x="3743100" y="2201140"/>
            <a:ext cx="1657800" cy="36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9pPr>
          </a:lstStyle>
          <a:p/>
        </p:txBody>
      </p:sp>
      <p:sp>
        <p:nvSpPr>
          <p:cNvPr id="87" name="Google Shape;87;p14"/>
          <p:cNvSpPr txBox="1"/>
          <p:nvPr>
            <p:ph idx="3" type="subTitle"/>
          </p:nvPr>
        </p:nvSpPr>
        <p:spPr>
          <a:xfrm>
            <a:off x="6547400" y="2284840"/>
            <a:ext cx="1657800" cy="278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88" name="Google Shape;88;p14"/>
          <p:cNvSpPr txBox="1"/>
          <p:nvPr>
            <p:ph idx="4" type="subTitle"/>
          </p:nvPr>
        </p:nvSpPr>
        <p:spPr>
          <a:xfrm>
            <a:off x="896100" y="2481750"/>
            <a:ext cx="1743300" cy="12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9" name="Google Shape;89;p14"/>
          <p:cNvSpPr txBox="1"/>
          <p:nvPr>
            <p:ph idx="5" type="subTitle"/>
          </p:nvPr>
        </p:nvSpPr>
        <p:spPr>
          <a:xfrm>
            <a:off x="3700350" y="2481750"/>
            <a:ext cx="1743300" cy="12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0" name="Google Shape;90;p14"/>
          <p:cNvSpPr txBox="1"/>
          <p:nvPr>
            <p:ph idx="6" type="subTitle"/>
          </p:nvPr>
        </p:nvSpPr>
        <p:spPr>
          <a:xfrm>
            <a:off x="6504650" y="2481750"/>
            <a:ext cx="1743300" cy="12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1" name="Google Shape;91;p14"/>
          <p:cNvSpPr/>
          <p:nvPr/>
        </p:nvSpPr>
        <p:spPr>
          <a:xfrm rot="-5400000">
            <a:off x="-284275" y="719125"/>
            <a:ext cx="692400" cy="692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rot="-5400000">
            <a:off x="8885400" y="4066125"/>
            <a:ext cx="692400" cy="692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
    <p:spTree>
      <p:nvGrpSpPr>
        <p:cNvPr id="94" name="Shape 94"/>
        <p:cNvGrpSpPr/>
        <p:nvPr/>
      </p:nvGrpSpPr>
      <p:grpSpPr>
        <a:xfrm>
          <a:off x="0" y="0"/>
          <a:ext cx="0" cy="0"/>
          <a:chOff x="0" y="0"/>
          <a:chExt cx="0" cy="0"/>
        </a:xfrm>
      </p:grpSpPr>
      <p:sp>
        <p:nvSpPr>
          <p:cNvPr id="95" name="Google Shape;95;p15"/>
          <p:cNvSpPr/>
          <p:nvPr/>
        </p:nvSpPr>
        <p:spPr>
          <a:xfrm rot="10800000">
            <a:off x="8586425" y="271400"/>
            <a:ext cx="885300" cy="8853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400200" y="3920575"/>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ph idx="1" type="subTitle"/>
          </p:nvPr>
        </p:nvSpPr>
        <p:spPr>
          <a:xfrm>
            <a:off x="6199050" y="3862625"/>
            <a:ext cx="2440500" cy="2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98" name="Google Shape;98;p15"/>
          <p:cNvSpPr txBox="1"/>
          <p:nvPr>
            <p:ph idx="2" type="subTitle"/>
          </p:nvPr>
        </p:nvSpPr>
        <p:spPr>
          <a:xfrm>
            <a:off x="3336550" y="3862625"/>
            <a:ext cx="2470800" cy="2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9pPr>
          </a:lstStyle>
          <a:p/>
        </p:txBody>
      </p:sp>
      <p:sp>
        <p:nvSpPr>
          <p:cNvPr id="99" name="Google Shape;99;p15"/>
          <p:cNvSpPr txBox="1"/>
          <p:nvPr>
            <p:ph idx="3" type="subTitle"/>
          </p:nvPr>
        </p:nvSpPr>
        <p:spPr>
          <a:xfrm>
            <a:off x="6199050" y="1247500"/>
            <a:ext cx="2440500" cy="94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0" name="Google Shape;100;p15"/>
          <p:cNvSpPr txBox="1"/>
          <p:nvPr>
            <p:ph idx="4" type="subTitle"/>
          </p:nvPr>
        </p:nvSpPr>
        <p:spPr>
          <a:xfrm>
            <a:off x="3365525" y="1247500"/>
            <a:ext cx="2412900" cy="94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1" name="Google Shape;101;p15"/>
          <p:cNvSpPr txBox="1"/>
          <p:nvPr>
            <p:ph idx="5" type="subTitle"/>
          </p:nvPr>
        </p:nvSpPr>
        <p:spPr>
          <a:xfrm>
            <a:off x="678125" y="3862625"/>
            <a:ext cx="2470800" cy="2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9pPr>
          </a:lstStyle>
          <a:p/>
        </p:txBody>
      </p:sp>
      <p:sp>
        <p:nvSpPr>
          <p:cNvPr id="102" name="Google Shape;102;p15"/>
          <p:cNvSpPr txBox="1"/>
          <p:nvPr>
            <p:ph idx="6" type="subTitle"/>
          </p:nvPr>
        </p:nvSpPr>
        <p:spPr>
          <a:xfrm>
            <a:off x="707100" y="1247500"/>
            <a:ext cx="2412900" cy="94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3" name="Google Shape;103;p15"/>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1">
    <p:spTree>
      <p:nvGrpSpPr>
        <p:cNvPr id="104" name="Shape 104"/>
        <p:cNvGrpSpPr/>
        <p:nvPr/>
      </p:nvGrpSpPr>
      <p:grpSpPr>
        <a:xfrm>
          <a:off x="0" y="0"/>
          <a:ext cx="0" cy="0"/>
          <a:chOff x="0" y="0"/>
          <a:chExt cx="0" cy="0"/>
        </a:xfrm>
      </p:grpSpPr>
      <p:sp>
        <p:nvSpPr>
          <p:cNvPr id="105" name="Google Shape;105;p16"/>
          <p:cNvSpPr/>
          <p:nvPr/>
        </p:nvSpPr>
        <p:spPr>
          <a:xfrm>
            <a:off x="8901850" y="94650"/>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3233700" y="348420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ph idx="1" type="subTitle"/>
          </p:nvPr>
        </p:nvSpPr>
        <p:spPr>
          <a:xfrm>
            <a:off x="6840839" y="1413059"/>
            <a:ext cx="1194600" cy="278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108" name="Google Shape;108;p16"/>
          <p:cNvSpPr txBox="1"/>
          <p:nvPr>
            <p:ph idx="2" type="subTitle"/>
          </p:nvPr>
        </p:nvSpPr>
        <p:spPr>
          <a:xfrm>
            <a:off x="6826139" y="2427100"/>
            <a:ext cx="1209300" cy="278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000"/>
              <a:buFont typeface="Fira Sans Condensed Medium"/>
              <a:buNone/>
              <a:defRPr sz="1000">
                <a:latin typeface="Fira Sans Condensed Medium"/>
                <a:ea typeface="Fira Sans Condensed Medium"/>
                <a:cs typeface="Fira Sans Condensed Medium"/>
                <a:sym typeface="Fira Sans Condensed Medium"/>
              </a:defRPr>
            </a:lvl9pPr>
          </a:lstStyle>
          <a:p/>
        </p:txBody>
      </p:sp>
      <p:sp>
        <p:nvSpPr>
          <p:cNvPr id="109" name="Google Shape;109;p16"/>
          <p:cNvSpPr txBox="1"/>
          <p:nvPr>
            <p:ph idx="3" type="subTitle"/>
          </p:nvPr>
        </p:nvSpPr>
        <p:spPr>
          <a:xfrm>
            <a:off x="6840839" y="3465600"/>
            <a:ext cx="1194600" cy="278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Fira Sans Condensed Medium"/>
              <a:buNone/>
              <a:defRPr sz="1800">
                <a:latin typeface="Livvic Medium"/>
                <a:ea typeface="Livvic Medium"/>
                <a:cs typeface="Livvic Medium"/>
                <a:sym typeface="Livvic Medium"/>
              </a:defRPr>
            </a:lvl1pPr>
            <a:lvl2pPr lvl="1"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2pPr>
            <a:lvl3pPr lvl="2"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3pPr>
            <a:lvl4pPr lvl="3"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4pPr>
            <a:lvl5pPr lvl="4"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5pPr>
            <a:lvl6pPr lvl="5"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6pPr>
            <a:lvl7pPr lvl="6"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7pPr>
            <a:lvl8pPr lvl="7"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8pPr>
            <a:lvl9pPr lvl="8" rtl="0" algn="ctr">
              <a:lnSpc>
                <a:spcPct val="100000"/>
              </a:lnSpc>
              <a:spcBef>
                <a:spcPts val="0"/>
              </a:spcBef>
              <a:spcAft>
                <a:spcPts val="0"/>
              </a:spcAft>
              <a:buSzPts val="1800"/>
              <a:buFont typeface="Fira Sans Condensed Medium"/>
              <a:buNone/>
              <a:defRPr sz="1800">
                <a:latin typeface="Fira Sans Condensed Medium"/>
                <a:ea typeface="Fira Sans Condensed Medium"/>
                <a:cs typeface="Fira Sans Condensed Medium"/>
                <a:sym typeface="Fira Sans Condensed Medium"/>
              </a:defRPr>
            </a:lvl9pPr>
          </a:lstStyle>
          <a:p/>
        </p:txBody>
      </p:sp>
      <p:sp>
        <p:nvSpPr>
          <p:cNvPr id="110" name="Google Shape;110;p16"/>
          <p:cNvSpPr txBox="1"/>
          <p:nvPr>
            <p:ph type="ctrTitle"/>
          </p:nvPr>
        </p:nvSpPr>
        <p:spPr>
          <a:xfrm>
            <a:off x="6138482" y="352750"/>
            <a:ext cx="2389200" cy="553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11" name="Google Shape;111;p16"/>
          <p:cNvSpPr txBox="1"/>
          <p:nvPr>
            <p:ph idx="4" type="subTitle"/>
          </p:nvPr>
        </p:nvSpPr>
        <p:spPr>
          <a:xfrm>
            <a:off x="5448539" y="1603721"/>
            <a:ext cx="2586900" cy="55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2" name="Google Shape;112;p16"/>
          <p:cNvSpPr txBox="1"/>
          <p:nvPr>
            <p:ph idx="5" type="subTitle"/>
          </p:nvPr>
        </p:nvSpPr>
        <p:spPr>
          <a:xfrm>
            <a:off x="5448539" y="2612947"/>
            <a:ext cx="2586900" cy="55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3" name="Google Shape;113;p16"/>
          <p:cNvSpPr txBox="1"/>
          <p:nvPr>
            <p:ph idx="6" type="subTitle"/>
          </p:nvPr>
        </p:nvSpPr>
        <p:spPr>
          <a:xfrm>
            <a:off x="5594939" y="3655203"/>
            <a:ext cx="2440500" cy="55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4" name="Shape 114"/>
        <p:cNvGrpSpPr/>
        <p:nvPr/>
      </p:nvGrpSpPr>
      <p:grpSpPr>
        <a:xfrm>
          <a:off x="0" y="0"/>
          <a:ext cx="0" cy="0"/>
          <a:chOff x="0" y="0"/>
          <a:chExt cx="0" cy="0"/>
        </a:xfrm>
      </p:grpSpPr>
      <p:sp>
        <p:nvSpPr>
          <p:cNvPr id="115" name="Google Shape;115;p17"/>
          <p:cNvSpPr txBox="1"/>
          <p:nvPr>
            <p:ph type="ctrTitle"/>
          </p:nvPr>
        </p:nvSpPr>
        <p:spPr>
          <a:xfrm>
            <a:off x="4514150" y="2715233"/>
            <a:ext cx="3449400" cy="44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22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16" name="Google Shape;116;p17"/>
          <p:cNvSpPr txBox="1"/>
          <p:nvPr>
            <p:ph idx="1" type="subTitle"/>
          </p:nvPr>
        </p:nvSpPr>
        <p:spPr>
          <a:xfrm>
            <a:off x="4449950" y="2029800"/>
            <a:ext cx="35778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400"/>
              <a:buNone/>
              <a:defRPr sz="1600">
                <a:solidFill>
                  <a:srgbClr val="434343"/>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7" name="Google Shape;117;p17"/>
          <p:cNvSpPr/>
          <p:nvPr/>
        </p:nvSpPr>
        <p:spPr>
          <a:xfrm>
            <a:off x="8759175" y="154925"/>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118" name="Shape 118"/>
        <p:cNvGrpSpPr/>
        <p:nvPr/>
      </p:nvGrpSpPr>
      <p:grpSpPr>
        <a:xfrm>
          <a:off x="0" y="0"/>
          <a:ext cx="0" cy="0"/>
          <a:chOff x="0" y="0"/>
          <a:chExt cx="0" cy="0"/>
        </a:xfrm>
      </p:grpSpPr>
      <p:sp>
        <p:nvSpPr>
          <p:cNvPr id="119" name="Google Shape;119;p18"/>
          <p:cNvSpPr/>
          <p:nvPr/>
        </p:nvSpPr>
        <p:spPr>
          <a:xfrm>
            <a:off x="148775" y="-844875"/>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855175" y="4768200"/>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ph type="ctrTitle"/>
          </p:nvPr>
        </p:nvSpPr>
        <p:spPr>
          <a:xfrm>
            <a:off x="2845572" y="1872700"/>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22" name="Google Shape;122;p18"/>
          <p:cNvSpPr txBox="1"/>
          <p:nvPr>
            <p:ph idx="1" type="subTitle"/>
          </p:nvPr>
        </p:nvSpPr>
        <p:spPr>
          <a:xfrm>
            <a:off x="2845622" y="2229732"/>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3" name="Google Shape;123;p18"/>
          <p:cNvSpPr txBox="1"/>
          <p:nvPr>
            <p:ph idx="2" type="ctrTitle"/>
          </p:nvPr>
        </p:nvSpPr>
        <p:spPr>
          <a:xfrm>
            <a:off x="4735116" y="1872700"/>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24" name="Google Shape;124;p18"/>
          <p:cNvSpPr txBox="1"/>
          <p:nvPr>
            <p:ph idx="3" type="subTitle"/>
          </p:nvPr>
        </p:nvSpPr>
        <p:spPr>
          <a:xfrm>
            <a:off x="4735128" y="2229732"/>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5" name="Google Shape;125;p18"/>
          <p:cNvSpPr txBox="1"/>
          <p:nvPr>
            <p:ph idx="4" type="ctrTitle"/>
          </p:nvPr>
        </p:nvSpPr>
        <p:spPr>
          <a:xfrm>
            <a:off x="2845622" y="322837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26" name="Google Shape;126;p18"/>
          <p:cNvSpPr txBox="1"/>
          <p:nvPr>
            <p:ph idx="5" type="subTitle"/>
          </p:nvPr>
        </p:nvSpPr>
        <p:spPr>
          <a:xfrm>
            <a:off x="2845622" y="3598398"/>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7" name="Google Shape;127;p18"/>
          <p:cNvSpPr txBox="1"/>
          <p:nvPr>
            <p:ph idx="6" type="ctrTitle"/>
          </p:nvPr>
        </p:nvSpPr>
        <p:spPr>
          <a:xfrm>
            <a:off x="4735122" y="322837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28" name="Google Shape;128;p18"/>
          <p:cNvSpPr txBox="1"/>
          <p:nvPr>
            <p:ph idx="7" type="subTitle"/>
          </p:nvPr>
        </p:nvSpPr>
        <p:spPr>
          <a:xfrm>
            <a:off x="4735128" y="3598398"/>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9" name="Google Shape;129;p18"/>
          <p:cNvSpPr txBox="1"/>
          <p:nvPr>
            <p:ph idx="8"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30" name="Shape 130"/>
        <p:cNvGrpSpPr/>
        <p:nvPr/>
      </p:nvGrpSpPr>
      <p:grpSpPr>
        <a:xfrm>
          <a:off x="0" y="0"/>
          <a:ext cx="0" cy="0"/>
          <a:chOff x="0" y="0"/>
          <a:chExt cx="0" cy="0"/>
        </a:xfrm>
      </p:grpSpPr>
      <p:sp>
        <p:nvSpPr>
          <p:cNvPr id="131" name="Google Shape;131;p19"/>
          <p:cNvSpPr/>
          <p:nvPr/>
        </p:nvSpPr>
        <p:spPr>
          <a:xfrm rot="10800000">
            <a:off x="8901525" y="3692400"/>
            <a:ext cx="955500" cy="955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486150" y="722750"/>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txBox="1"/>
          <p:nvPr>
            <p:ph type="ctrTitle"/>
          </p:nvPr>
        </p:nvSpPr>
        <p:spPr>
          <a:xfrm>
            <a:off x="1365726" y="327500"/>
            <a:ext cx="64125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34" name="Google Shape;134;p19"/>
          <p:cNvSpPr txBox="1"/>
          <p:nvPr>
            <p:ph idx="2" type="ctrTitle"/>
          </p:nvPr>
        </p:nvSpPr>
        <p:spPr>
          <a:xfrm>
            <a:off x="1148350" y="155837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35" name="Google Shape;135;p19"/>
          <p:cNvSpPr txBox="1"/>
          <p:nvPr>
            <p:ph idx="1" type="subTitle"/>
          </p:nvPr>
        </p:nvSpPr>
        <p:spPr>
          <a:xfrm>
            <a:off x="1148400" y="1889625"/>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6" name="Google Shape;136;p19"/>
          <p:cNvSpPr txBox="1"/>
          <p:nvPr>
            <p:ph idx="3" type="ctrTitle"/>
          </p:nvPr>
        </p:nvSpPr>
        <p:spPr>
          <a:xfrm>
            <a:off x="3790369" y="155837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37" name="Google Shape;137;p19"/>
          <p:cNvSpPr txBox="1"/>
          <p:nvPr>
            <p:ph idx="4" type="subTitle"/>
          </p:nvPr>
        </p:nvSpPr>
        <p:spPr>
          <a:xfrm>
            <a:off x="3790381" y="1889625"/>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8" name="Google Shape;138;p19"/>
          <p:cNvSpPr txBox="1"/>
          <p:nvPr>
            <p:ph idx="5" type="ctrTitle"/>
          </p:nvPr>
        </p:nvSpPr>
        <p:spPr>
          <a:xfrm>
            <a:off x="6432350" y="155837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39" name="Google Shape;139;p19"/>
          <p:cNvSpPr txBox="1"/>
          <p:nvPr>
            <p:ph idx="6" type="subTitle"/>
          </p:nvPr>
        </p:nvSpPr>
        <p:spPr>
          <a:xfrm>
            <a:off x="6432351" y="1889625"/>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0" name="Google Shape;140;p19"/>
          <p:cNvSpPr txBox="1"/>
          <p:nvPr>
            <p:ph idx="7" type="ctrTitle"/>
          </p:nvPr>
        </p:nvSpPr>
        <p:spPr>
          <a:xfrm>
            <a:off x="1148400" y="3218850"/>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41" name="Google Shape;141;p19"/>
          <p:cNvSpPr txBox="1"/>
          <p:nvPr>
            <p:ph idx="8" type="subTitle"/>
          </p:nvPr>
        </p:nvSpPr>
        <p:spPr>
          <a:xfrm>
            <a:off x="1148400" y="3550200"/>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2" name="Google Shape;142;p19"/>
          <p:cNvSpPr txBox="1"/>
          <p:nvPr>
            <p:ph idx="9" type="ctrTitle"/>
          </p:nvPr>
        </p:nvSpPr>
        <p:spPr>
          <a:xfrm>
            <a:off x="3790375" y="3218850"/>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43" name="Google Shape;143;p19"/>
          <p:cNvSpPr txBox="1"/>
          <p:nvPr>
            <p:ph idx="13" type="subTitle"/>
          </p:nvPr>
        </p:nvSpPr>
        <p:spPr>
          <a:xfrm>
            <a:off x="3790381" y="3550200"/>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4" name="Google Shape;144;p19"/>
          <p:cNvSpPr txBox="1"/>
          <p:nvPr>
            <p:ph idx="14" type="ctrTitle"/>
          </p:nvPr>
        </p:nvSpPr>
        <p:spPr>
          <a:xfrm>
            <a:off x="6432350" y="3218850"/>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45" name="Google Shape;145;p19"/>
          <p:cNvSpPr txBox="1"/>
          <p:nvPr>
            <p:ph idx="15" type="subTitle"/>
          </p:nvPr>
        </p:nvSpPr>
        <p:spPr>
          <a:xfrm>
            <a:off x="6432351" y="3550200"/>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1">
    <p:spTree>
      <p:nvGrpSpPr>
        <p:cNvPr id="146" name="Shape 146"/>
        <p:cNvGrpSpPr/>
        <p:nvPr/>
      </p:nvGrpSpPr>
      <p:grpSpPr>
        <a:xfrm>
          <a:off x="0" y="0"/>
          <a:ext cx="0" cy="0"/>
          <a:chOff x="0" y="0"/>
          <a:chExt cx="0" cy="0"/>
        </a:xfrm>
      </p:grpSpPr>
      <p:sp>
        <p:nvSpPr>
          <p:cNvPr id="147" name="Google Shape;147;p20"/>
          <p:cNvSpPr txBox="1"/>
          <p:nvPr>
            <p:ph type="ctrTitle"/>
          </p:nvPr>
        </p:nvSpPr>
        <p:spPr>
          <a:xfrm flipH="1">
            <a:off x="3772913" y="628590"/>
            <a:ext cx="2385600" cy="584700"/>
          </a:xfrm>
          <a:prstGeom prst="rect">
            <a:avLst/>
          </a:prstGeom>
          <a:noFill/>
          <a:ln>
            <a:noFill/>
          </a:ln>
        </p:spPr>
        <p:txBody>
          <a:bodyPr anchorCtr="0" anchor="b" bIns="45700" lIns="91425" spcFirstLastPara="1" rIns="91425" wrap="square" tIns="45700">
            <a:noAutofit/>
          </a:bodyPr>
          <a:lstStyle>
            <a:lvl1pPr lvl="0" rtl="0">
              <a:lnSpc>
                <a:spcPct val="90000"/>
              </a:lnSpc>
              <a:spcBef>
                <a:spcPts val="0"/>
              </a:spcBef>
              <a:spcAft>
                <a:spcPts val="0"/>
              </a:spcAft>
              <a:buSzPts val="24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idx="1" type="subTitle"/>
          </p:nvPr>
        </p:nvSpPr>
        <p:spPr>
          <a:xfrm>
            <a:off x="3772913" y="1161919"/>
            <a:ext cx="3259500" cy="12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000"/>
              <a:buNone/>
              <a:defRPr sz="16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149" name="Google Shape;149;p20"/>
          <p:cNvSpPr txBox="1"/>
          <p:nvPr>
            <p:ph idx="2" type="ctrTitle"/>
          </p:nvPr>
        </p:nvSpPr>
        <p:spPr>
          <a:xfrm flipH="1">
            <a:off x="3139462" y="2774775"/>
            <a:ext cx="2385600" cy="584700"/>
          </a:xfrm>
          <a:prstGeom prst="rect">
            <a:avLst/>
          </a:prstGeom>
          <a:noFill/>
          <a:ln>
            <a:noFill/>
          </a:ln>
        </p:spPr>
        <p:txBody>
          <a:bodyPr anchorCtr="0" anchor="b" bIns="45700" lIns="91425" spcFirstLastPara="1" rIns="91425" wrap="square" tIns="45700">
            <a:noAutofit/>
          </a:bodyPr>
          <a:lstStyle>
            <a:lvl1pPr lvl="0" rtl="0" algn="r">
              <a:lnSpc>
                <a:spcPct val="90000"/>
              </a:lnSpc>
              <a:spcBef>
                <a:spcPts val="0"/>
              </a:spcBef>
              <a:spcAft>
                <a:spcPts val="0"/>
              </a:spcAft>
              <a:buSzPts val="24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0" name="Google Shape;150;p20"/>
          <p:cNvSpPr txBox="1"/>
          <p:nvPr>
            <p:ph idx="3" type="subTitle"/>
          </p:nvPr>
        </p:nvSpPr>
        <p:spPr>
          <a:xfrm>
            <a:off x="2307862" y="3308104"/>
            <a:ext cx="3217200" cy="12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6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151" name="Google Shape;151;p20"/>
          <p:cNvSpPr/>
          <p:nvPr/>
        </p:nvSpPr>
        <p:spPr>
          <a:xfrm>
            <a:off x="8495150" y="1328050"/>
            <a:ext cx="1032300" cy="10323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411250" y="2417750"/>
            <a:ext cx="1032300" cy="10323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4300825" y="-217650"/>
            <a:ext cx="1761900" cy="17619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rot="-5400000">
            <a:off x="-649200" y="4242225"/>
            <a:ext cx="1369200" cy="1369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678550" y="3064819"/>
            <a:ext cx="32565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836650" y="1023556"/>
            <a:ext cx="2940300" cy="136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 name="Google Shape;18;p3"/>
          <p:cNvSpPr txBox="1"/>
          <p:nvPr>
            <p:ph idx="1" type="subTitle"/>
          </p:nvPr>
        </p:nvSpPr>
        <p:spPr>
          <a:xfrm flipH="1">
            <a:off x="1075450" y="3804931"/>
            <a:ext cx="24627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6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8">
    <p:spTree>
      <p:nvGrpSpPr>
        <p:cNvPr id="153" name="Shape 153"/>
        <p:cNvGrpSpPr/>
        <p:nvPr/>
      </p:nvGrpSpPr>
      <p:grpSpPr>
        <a:xfrm>
          <a:off x="0" y="0"/>
          <a:ext cx="0" cy="0"/>
          <a:chOff x="0" y="0"/>
          <a:chExt cx="0" cy="0"/>
        </a:xfrm>
      </p:grpSpPr>
      <p:sp>
        <p:nvSpPr>
          <p:cNvPr id="154" name="Google Shape;154;p21"/>
          <p:cNvSpPr/>
          <p:nvPr/>
        </p:nvSpPr>
        <p:spPr>
          <a:xfrm>
            <a:off x="1299800" y="4643200"/>
            <a:ext cx="1129200" cy="1129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7452950" y="-424100"/>
            <a:ext cx="824400" cy="824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txBox="1"/>
          <p:nvPr>
            <p:ph type="ctrTitle"/>
          </p:nvPr>
        </p:nvSpPr>
        <p:spPr>
          <a:xfrm>
            <a:off x="634275" y="1401100"/>
            <a:ext cx="15633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57" name="Google Shape;157;p21"/>
          <p:cNvSpPr txBox="1"/>
          <p:nvPr>
            <p:ph idx="2" type="ctrTitle"/>
          </p:nvPr>
        </p:nvSpPr>
        <p:spPr>
          <a:xfrm>
            <a:off x="6956000" y="1401100"/>
            <a:ext cx="15633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58" name="Google Shape;158;p21"/>
          <p:cNvSpPr txBox="1"/>
          <p:nvPr>
            <p:ph idx="3" type="ctrTitle"/>
          </p:nvPr>
        </p:nvSpPr>
        <p:spPr>
          <a:xfrm>
            <a:off x="2723950" y="1388571"/>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59" name="Google Shape;159;p21"/>
          <p:cNvSpPr txBox="1"/>
          <p:nvPr>
            <p:ph idx="1" type="subTitle"/>
          </p:nvPr>
        </p:nvSpPr>
        <p:spPr>
          <a:xfrm>
            <a:off x="2724000" y="1719821"/>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0" name="Google Shape;160;p21"/>
          <p:cNvSpPr txBox="1"/>
          <p:nvPr>
            <p:ph idx="4" type="ctrTitle"/>
          </p:nvPr>
        </p:nvSpPr>
        <p:spPr>
          <a:xfrm>
            <a:off x="2723950" y="2668071"/>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61" name="Google Shape;161;p21"/>
          <p:cNvSpPr txBox="1"/>
          <p:nvPr>
            <p:ph idx="5" type="subTitle"/>
          </p:nvPr>
        </p:nvSpPr>
        <p:spPr>
          <a:xfrm>
            <a:off x="2724000" y="2999321"/>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2" name="Google Shape;162;p21"/>
          <p:cNvSpPr txBox="1"/>
          <p:nvPr>
            <p:ph idx="6" type="ctrTitle"/>
          </p:nvPr>
        </p:nvSpPr>
        <p:spPr>
          <a:xfrm>
            <a:off x="4904400" y="1388571"/>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63" name="Google Shape;163;p21"/>
          <p:cNvSpPr txBox="1"/>
          <p:nvPr>
            <p:ph idx="7" type="subTitle"/>
          </p:nvPr>
        </p:nvSpPr>
        <p:spPr>
          <a:xfrm>
            <a:off x="4904450" y="1719821"/>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4" name="Google Shape;164;p21"/>
          <p:cNvSpPr txBox="1"/>
          <p:nvPr>
            <p:ph idx="8" type="ctrTitle"/>
          </p:nvPr>
        </p:nvSpPr>
        <p:spPr>
          <a:xfrm>
            <a:off x="4904400" y="2668071"/>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165" name="Google Shape;165;p21"/>
          <p:cNvSpPr txBox="1"/>
          <p:nvPr>
            <p:ph idx="9" type="subTitle"/>
          </p:nvPr>
        </p:nvSpPr>
        <p:spPr>
          <a:xfrm>
            <a:off x="4904450" y="2999321"/>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6" name="Google Shape;166;p21"/>
          <p:cNvSpPr txBox="1"/>
          <p:nvPr>
            <p:ph idx="13"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9">
    <p:spTree>
      <p:nvGrpSpPr>
        <p:cNvPr id="167" name="Shape 167"/>
        <p:cNvGrpSpPr/>
        <p:nvPr/>
      </p:nvGrpSpPr>
      <p:grpSpPr>
        <a:xfrm>
          <a:off x="0" y="0"/>
          <a:ext cx="0" cy="0"/>
          <a:chOff x="0" y="0"/>
          <a:chExt cx="0" cy="0"/>
        </a:xfrm>
      </p:grpSpPr>
      <p:sp>
        <p:nvSpPr>
          <p:cNvPr id="168" name="Google Shape;168;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9" name="Google Shape;169;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0" name="Google Shape;170;p22"/>
          <p:cNvSpPr/>
          <p:nvPr/>
        </p:nvSpPr>
        <p:spPr>
          <a:xfrm>
            <a:off x="162400" y="4777325"/>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71" name="Shape 171"/>
        <p:cNvGrpSpPr/>
        <p:nvPr/>
      </p:nvGrpSpPr>
      <p:grpSpPr>
        <a:xfrm>
          <a:off x="0" y="0"/>
          <a:ext cx="0" cy="0"/>
          <a:chOff x="0" y="0"/>
          <a:chExt cx="0" cy="0"/>
        </a:xfrm>
      </p:grpSpPr>
      <p:sp>
        <p:nvSpPr>
          <p:cNvPr id="172" name="Google Shape;172;p23"/>
          <p:cNvSpPr/>
          <p:nvPr/>
        </p:nvSpPr>
        <p:spPr>
          <a:xfrm>
            <a:off x="4477900" y="-32175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166725" y="484080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txBox="1"/>
          <p:nvPr>
            <p:ph type="title"/>
          </p:nvPr>
        </p:nvSpPr>
        <p:spPr>
          <a:xfrm>
            <a:off x="631461" y="387025"/>
            <a:ext cx="3162000" cy="11214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5" name="Google Shape;175;p23"/>
          <p:cNvSpPr txBox="1"/>
          <p:nvPr>
            <p:ph idx="1" type="subTitle"/>
          </p:nvPr>
        </p:nvSpPr>
        <p:spPr>
          <a:xfrm>
            <a:off x="631461" y="1332392"/>
            <a:ext cx="2960400" cy="135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6" name="Google Shape;176;p23"/>
          <p:cNvSpPr txBox="1"/>
          <p:nvPr/>
        </p:nvSpPr>
        <p:spPr>
          <a:xfrm>
            <a:off x="627077" y="3394125"/>
            <a:ext cx="3231000" cy="931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Lato Light"/>
                <a:ea typeface="Lato Light"/>
                <a:cs typeface="Lato Light"/>
                <a:sym typeface="Lato Light"/>
              </a:rPr>
              <a:t>CREDITS: This presentation template was created by </a:t>
            </a:r>
            <a:r>
              <a:rPr lang="en" sz="1200">
                <a:solidFill>
                  <a:schemeClr val="dk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1"/>
                </a:solidFill>
                <a:latin typeface="Lato Light"/>
                <a:ea typeface="Lato Light"/>
                <a:cs typeface="Lato Light"/>
                <a:sym typeface="Lato Light"/>
              </a:rPr>
              <a:t>, including icons by </a:t>
            </a:r>
            <a:r>
              <a:rPr lang="en" sz="12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Light"/>
                <a:ea typeface="Lato Light"/>
                <a:cs typeface="Lato Light"/>
                <a:sym typeface="Lato Light"/>
              </a:rPr>
              <a:t>, and infographics &amp; images by </a:t>
            </a:r>
            <a:r>
              <a:rPr lang="en" sz="1200">
                <a:solidFill>
                  <a:schemeClr val="dk1"/>
                </a:solidFill>
                <a:uFill>
                  <a:noFill/>
                </a:uFill>
                <a:latin typeface="Lato"/>
                <a:ea typeface="Lato"/>
                <a:cs typeface="Lato"/>
                <a:sym typeface="Lato"/>
                <a:hlinkClick r:id="rId4">
                  <a:extLst>
                    <a:ext uri="{A12FA001-AC4F-418D-AE19-62706E023703}">
                      <ahyp:hlinkClr val="tx"/>
                    </a:ext>
                  </a:extLst>
                </a:hlinkClick>
              </a:rPr>
              <a:t>Freepik</a:t>
            </a:r>
            <a:endParaRPr sz="1200">
              <a:solidFill>
                <a:schemeClr val="dk1"/>
              </a:solidFill>
              <a:latin typeface="Lato Light"/>
              <a:ea typeface="Lato Light"/>
              <a:cs typeface="Lato Light"/>
              <a:sym typeface="Lato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177" name="Shape 177"/>
        <p:cNvGrpSpPr/>
        <p:nvPr/>
      </p:nvGrpSpPr>
      <p:grpSpPr>
        <a:xfrm>
          <a:off x="0" y="0"/>
          <a:ext cx="0" cy="0"/>
          <a:chOff x="0" y="0"/>
          <a:chExt cx="0" cy="0"/>
        </a:xfrm>
      </p:grpSpPr>
      <p:sp>
        <p:nvSpPr>
          <p:cNvPr id="178" name="Google Shape;178;p24"/>
          <p:cNvSpPr/>
          <p:nvPr/>
        </p:nvSpPr>
        <p:spPr>
          <a:xfrm>
            <a:off x="-767875" y="3741600"/>
            <a:ext cx="1027500" cy="1027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8476025" y="1010350"/>
            <a:ext cx="1027500" cy="1027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txBox="1"/>
          <p:nvPr>
            <p:ph idx="1" type="body"/>
          </p:nvPr>
        </p:nvSpPr>
        <p:spPr>
          <a:xfrm>
            <a:off x="624450" y="1389600"/>
            <a:ext cx="76668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1" name="Google Shape;181;p24"/>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2">
  <p:cSld name="CUSTOM_10_1">
    <p:spTree>
      <p:nvGrpSpPr>
        <p:cNvPr id="182" name="Shape 182"/>
        <p:cNvGrpSpPr/>
        <p:nvPr/>
      </p:nvGrpSpPr>
      <p:grpSpPr>
        <a:xfrm>
          <a:off x="0" y="0"/>
          <a:ext cx="0" cy="0"/>
          <a:chOff x="0" y="0"/>
          <a:chExt cx="0" cy="0"/>
        </a:xfrm>
      </p:grpSpPr>
      <p:sp>
        <p:nvSpPr>
          <p:cNvPr id="183" name="Google Shape;183;p25"/>
          <p:cNvSpPr txBox="1"/>
          <p:nvPr>
            <p:ph idx="1" type="body"/>
          </p:nvPr>
        </p:nvSpPr>
        <p:spPr>
          <a:xfrm>
            <a:off x="624450" y="1389600"/>
            <a:ext cx="78951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4" name="Google Shape;184;p25"/>
          <p:cNvSpPr txBox="1"/>
          <p:nvPr>
            <p:ph idx="2" type="body"/>
          </p:nvPr>
        </p:nvSpPr>
        <p:spPr>
          <a:xfrm>
            <a:off x="624450" y="1389600"/>
            <a:ext cx="3789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5" name="Google Shape;185;p25"/>
          <p:cNvSpPr txBox="1"/>
          <p:nvPr>
            <p:ph idx="3" type="body"/>
          </p:nvPr>
        </p:nvSpPr>
        <p:spPr>
          <a:xfrm>
            <a:off x="4798783" y="1389600"/>
            <a:ext cx="3789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6" name="Google Shape;186;p25"/>
          <p:cNvSpPr/>
          <p:nvPr/>
        </p:nvSpPr>
        <p:spPr>
          <a:xfrm>
            <a:off x="8729125" y="4058475"/>
            <a:ext cx="670500" cy="670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222375" y="540000"/>
            <a:ext cx="670500" cy="6705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89" name="Shape 189"/>
        <p:cNvGrpSpPr/>
        <p:nvPr/>
      </p:nvGrpSpPr>
      <p:grpSpPr>
        <a:xfrm>
          <a:off x="0" y="0"/>
          <a:ext cx="0" cy="0"/>
          <a:chOff x="0" y="0"/>
          <a:chExt cx="0" cy="0"/>
        </a:xfrm>
      </p:grpSpPr>
      <p:sp>
        <p:nvSpPr>
          <p:cNvPr id="190" name="Google Shape;190;p26"/>
          <p:cNvSpPr/>
          <p:nvPr/>
        </p:nvSpPr>
        <p:spPr>
          <a:xfrm>
            <a:off x="7019600" y="-1024675"/>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2563975" y="4928725"/>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
    <p:spTree>
      <p:nvGrpSpPr>
        <p:cNvPr id="193" name="Shape 193"/>
        <p:cNvGrpSpPr/>
        <p:nvPr/>
      </p:nvGrpSpPr>
      <p:grpSpPr>
        <a:xfrm>
          <a:off x="0" y="0"/>
          <a:ext cx="0" cy="0"/>
          <a:chOff x="0" y="0"/>
          <a:chExt cx="0" cy="0"/>
        </a:xfrm>
      </p:grpSpPr>
      <p:sp>
        <p:nvSpPr>
          <p:cNvPr id="194" name="Google Shape;194;p27"/>
          <p:cNvSpPr/>
          <p:nvPr/>
        </p:nvSpPr>
        <p:spPr>
          <a:xfrm rot="10800000">
            <a:off x="2551394" y="3667539"/>
            <a:ext cx="1562400" cy="1562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rot="10800000">
            <a:off x="-615556" y="392264"/>
            <a:ext cx="1562400" cy="15624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7" name="Shape 1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596100" y="394545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603657" y="349561"/>
            <a:ext cx="3291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616500" y="1711125"/>
            <a:ext cx="2459700" cy="21480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sz="16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a:off x="-548075" y="-88340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a:off x="8050800" y="4800300"/>
            <a:ext cx="890700" cy="8907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ctrTitle"/>
          </p:nvPr>
        </p:nvSpPr>
        <p:spPr>
          <a:xfrm>
            <a:off x="583375" y="344082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27" name="Google Shape;27;p5"/>
          <p:cNvSpPr txBox="1"/>
          <p:nvPr>
            <p:ph idx="1" type="subTitle"/>
          </p:nvPr>
        </p:nvSpPr>
        <p:spPr>
          <a:xfrm>
            <a:off x="583425" y="3804182"/>
            <a:ext cx="1563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 name="Google Shape;28;p5"/>
          <p:cNvSpPr txBox="1"/>
          <p:nvPr>
            <p:ph idx="2" type="ctrTitle"/>
          </p:nvPr>
        </p:nvSpPr>
        <p:spPr>
          <a:xfrm>
            <a:off x="7110179" y="1723425"/>
            <a:ext cx="1563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ct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ct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ct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ct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ct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ct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ct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
        <p:nvSpPr>
          <p:cNvPr id="29" name="Google Shape;29;p5"/>
          <p:cNvSpPr txBox="1"/>
          <p:nvPr>
            <p:ph idx="3" type="subTitle"/>
          </p:nvPr>
        </p:nvSpPr>
        <p:spPr>
          <a:xfrm>
            <a:off x="7110179" y="2093303"/>
            <a:ext cx="1563300" cy="52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0" name="Google Shape;30;p5"/>
          <p:cNvSpPr txBox="1"/>
          <p:nvPr>
            <p:ph idx="4"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rot="10800000">
            <a:off x="-296495" y="4223406"/>
            <a:ext cx="760200" cy="760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rot="10800000">
            <a:off x="8719105" y="192206"/>
            <a:ext cx="760200" cy="760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lgn="r">
              <a:spcBef>
                <a:spcPts val="0"/>
              </a:spcBef>
              <a:spcAft>
                <a:spcPts val="0"/>
              </a:spcAft>
              <a:buSzPts val="1400"/>
              <a:buFont typeface="Ubuntu Condensed"/>
              <a:buNone/>
              <a:defRPr sz="1400">
                <a:latin typeface="Ubuntu Condensed"/>
                <a:ea typeface="Ubuntu Condensed"/>
                <a:cs typeface="Ubuntu Condensed"/>
                <a:sym typeface="Ubuntu Condensed"/>
              </a:defRPr>
            </a:lvl2pPr>
            <a:lvl3pPr lvl="2" rtl="0" algn="r">
              <a:spcBef>
                <a:spcPts val="0"/>
              </a:spcBef>
              <a:spcAft>
                <a:spcPts val="0"/>
              </a:spcAft>
              <a:buSzPts val="1400"/>
              <a:buFont typeface="Ubuntu Condensed"/>
              <a:buNone/>
              <a:defRPr sz="1400">
                <a:latin typeface="Ubuntu Condensed"/>
                <a:ea typeface="Ubuntu Condensed"/>
                <a:cs typeface="Ubuntu Condensed"/>
                <a:sym typeface="Ubuntu Condensed"/>
              </a:defRPr>
            </a:lvl3pPr>
            <a:lvl4pPr lvl="3" rtl="0" algn="r">
              <a:spcBef>
                <a:spcPts val="0"/>
              </a:spcBef>
              <a:spcAft>
                <a:spcPts val="0"/>
              </a:spcAft>
              <a:buSzPts val="1400"/>
              <a:buFont typeface="Ubuntu Condensed"/>
              <a:buNone/>
              <a:defRPr sz="1400">
                <a:latin typeface="Ubuntu Condensed"/>
                <a:ea typeface="Ubuntu Condensed"/>
                <a:cs typeface="Ubuntu Condensed"/>
                <a:sym typeface="Ubuntu Condensed"/>
              </a:defRPr>
            </a:lvl4pPr>
            <a:lvl5pPr lvl="4" rtl="0" algn="r">
              <a:spcBef>
                <a:spcPts val="0"/>
              </a:spcBef>
              <a:spcAft>
                <a:spcPts val="0"/>
              </a:spcAft>
              <a:buSzPts val="1400"/>
              <a:buFont typeface="Ubuntu Condensed"/>
              <a:buNone/>
              <a:defRPr sz="1400">
                <a:latin typeface="Ubuntu Condensed"/>
                <a:ea typeface="Ubuntu Condensed"/>
                <a:cs typeface="Ubuntu Condensed"/>
                <a:sym typeface="Ubuntu Condensed"/>
              </a:defRPr>
            </a:lvl5pPr>
            <a:lvl6pPr lvl="5" rtl="0" algn="r">
              <a:spcBef>
                <a:spcPts val="0"/>
              </a:spcBef>
              <a:spcAft>
                <a:spcPts val="0"/>
              </a:spcAft>
              <a:buSzPts val="1400"/>
              <a:buFont typeface="Ubuntu Condensed"/>
              <a:buNone/>
              <a:defRPr sz="1400">
                <a:latin typeface="Ubuntu Condensed"/>
                <a:ea typeface="Ubuntu Condensed"/>
                <a:cs typeface="Ubuntu Condensed"/>
                <a:sym typeface="Ubuntu Condensed"/>
              </a:defRPr>
            </a:lvl6pPr>
            <a:lvl7pPr lvl="6" rtl="0" algn="r">
              <a:spcBef>
                <a:spcPts val="0"/>
              </a:spcBef>
              <a:spcAft>
                <a:spcPts val="0"/>
              </a:spcAft>
              <a:buSzPts val="1400"/>
              <a:buFont typeface="Ubuntu Condensed"/>
              <a:buNone/>
              <a:defRPr sz="1400">
                <a:latin typeface="Ubuntu Condensed"/>
                <a:ea typeface="Ubuntu Condensed"/>
                <a:cs typeface="Ubuntu Condensed"/>
                <a:sym typeface="Ubuntu Condensed"/>
              </a:defRPr>
            </a:lvl7pPr>
            <a:lvl8pPr lvl="7" rtl="0" algn="r">
              <a:spcBef>
                <a:spcPts val="0"/>
              </a:spcBef>
              <a:spcAft>
                <a:spcPts val="0"/>
              </a:spcAft>
              <a:buSzPts val="1400"/>
              <a:buFont typeface="Ubuntu Condensed"/>
              <a:buNone/>
              <a:defRPr sz="1400">
                <a:latin typeface="Ubuntu Condensed"/>
                <a:ea typeface="Ubuntu Condensed"/>
                <a:cs typeface="Ubuntu Condensed"/>
                <a:sym typeface="Ubuntu Condensed"/>
              </a:defRPr>
            </a:lvl8pPr>
            <a:lvl9pPr lvl="8" rtl="0" algn="r">
              <a:spcBef>
                <a:spcPts val="0"/>
              </a:spcBef>
              <a:spcAft>
                <a:spcPts val="0"/>
              </a:spcAft>
              <a:buSzPts val="1400"/>
              <a:buFont typeface="Ubuntu Condensed"/>
              <a:buNone/>
              <a:defRPr sz="1400">
                <a:latin typeface="Ubuntu Condensed"/>
                <a:ea typeface="Ubuntu Condensed"/>
                <a:cs typeface="Ubuntu Condensed"/>
                <a:sym typeface="Ubuntu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p:nvPr/>
        </p:nvSpPr>
        <p:spPr>
          <a:xfrm>
            <a:off x="253125" y="4215350"/>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a:off x="2438975" y="-61125"/>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5736800" y="355641"/>
            <a:ext cx="2808000" cy="755700"/>
          </a:xfrm>
          <a:prstGeom prst="rect">
            <a:avLst/>
          </a:prstGeom>
        </p:spPr>
        <p:txBody>
          <a:bodyPr anchorCtr="0" anchor="t" bIns="91425" lIns="91425" spcFirstLastPara="1" rIns="91425" wrap="square" tIns="91425">
            <a:noAutofit/>
          </a:bodyPr>
          <a:lstStyle>
            <a:lvl1pPr lvl="0" algn="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5416400" y="1408716"/>
            <a:ext cx="3128400" cy="3179400"/>
          </a:xfrm>
          <a:prstGeom prst="rect">
            <a:avLst/>
          </a:prstGeom>
        </p:spPr>
        <p:txBody>
          <a:bodyPr anchorCtr="0" anchor="t" bIns="91425" lIns="91425" spcFirstLastPara="1" rIns="91425" wrap="square" tIns="91425">
            <a:noAutofit/>
          </a:bodyPr>
          <a:lstStyle>
            <a:lvl1pPr indent="-304800" lvl="0" marL="457200" algn="r">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585150" y="3554550"/>
            <a:ext cx="4435800" cy="854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2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ivvic Medium"/>
              <a:buNone/>
              <a:defRPr sz="2800">
                <a:solidFill>
                  <a:schemeClr val="dk1"/>
                </a:solidFill>
                <a:latin typeface="Livvic Medium"/>
                <a:ea typeface="Livvic Medium"/>
                <a:cs typeface="Livvic Medium"/>
                <a:sym typeface="Livvic Medium"/>
              </a:defRPr>
            </a:lvl1pPr>
            <a:lvl2pPr lvl="1">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2pPr>
            <a:lvl3pPr lvl="2">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3pPr>
            <a:lvl4pPr lvl="3">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4pPr>
            <a:lvl5pPr lvl="4">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5pPr>
            <a:lvl6pPr lvl="5">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6pPr>
            <a:lvl7pPr lvl="6">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7pPr>
            <a:lvl8pPr lvl="7">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8pPr>
            <a:lvl9pPr lvl="8">
              <a:spcBef>
                <a:spcPts val="0"/>
              </a:spcBef>
              <a:spcAft>
                <a:spcPts val="0"/>
              </a:spcAft>
              <a:buClr>
                <a:schemeClr val="dk1"/>
              </a:buClr>
              <a:buSzPts val="2800"/>
              <a:buFont typeface="Livvic"/>
              <a:buNone/>
              <a:defRPr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Light"/>
              <a:buChar char="●"/>
              <a:defRPr sz="1800">
                <a:solidFill>
                  <a:schemeClr val="dk1"/>
                </a:solidFill>
                <a:latin typeface="Lato Light"/>
                <a:ea typeface="Lato Light"/>
                <a:cs typeface="Lato Light"/>
                <a:sym typeface="Lato Light"/>
              </a:defRPr>
            </a:lvl1pPr>
            <a:lvl2pPr indent="-317500" lvl="1" marL="9144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2pPr>
            <a:lvl3pPr indent="-317500" lvl="2" marL="13716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3pPr>
            <a:lvl4pPr indent="-317500" lvl="3" marL="18288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4pPr>
            <a:lvl5pPr indent="-317500" lvl="4" marL="22860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5pPr>
            <a:lvl6pPr indent="-317500" lvl="5" marL="27432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6pPr>
            <a:lvl7pPr indent="-317500" lvl="6" marL="32004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7pPr>
            <a:lvl8pPr indent="-317500" lvl="7" marL="3657600">
              <a:lnSpc>
                <a:spcPct val="115000"/>
              </a:lnSpc>
              <a:spcBef>
                <a:spcPts val="1600"/>
              </a:spcBef>
              <a:spcAft>
                <a:spcPts val="0"/>
              </a:spcAft>
              <a:buClr>
                <a:schemeClr val="dk1"/>
              </a:buClr>
              <a:buSzPts val="1400"/>
              <a:buFont typeface="Lato Light"/>
              <a:buChar char="○"/>
              <a:defRPr>
                <a:solidFill>
                  <a:schemeClr val="dk1"/>
                </a:solidFill>
                <a:latin typeface="Lato Light"/>
                <a:ea typeface="Lato Light"/>
                <a:cs typeface="Lato Light"/>
                <a:sym typeface="Lato Light"/>
              </a:defRPr>
            </a:lvl8pPr>
            <a:lvl9pPr indent="-317500" lvl="8" marL="4114800">
              <a:lnSpc>
                <a:spcPct val="115000"/>
              </a:lnSpc>
              <a:spcBef>
                <a:spcPts val="1600"/>
              </a:spcBef>
              <a:spcAft>
                <a:spcPts val="1600"/>
              </a:spcAft>
              <a:buClr>
                <a:schemeClr val="dk1"/>
              </a:buClr>
              <a:buSzPts val="1400"/>
              <a:buFont typeface="Lato Light"/>
              <a:buChar char="■"/>
              <a:defRPr>
                <a:solidFill>
                  <a:schemeClr val="dk1"/>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8.png"/><Relationship Id="rId8"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29"/>
          <p:cNvSpPr txBox="1"/>
          <p:nvPr>
            <p:ph type="ctrTitle"/>
          </p:nvPr>
        </p:nvSpPr>
        <p:spPr>
          <a:xfrm>
            <a:off x="457925" y="645500"/>
            <a:ext cx="3206400" cy="113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Woof</a:t>
            </a:r>
            <a:endParaRPr/>
          </a:p>
        </p:txBody>
      </p:sp>
      <p:sp>
        <p:nvSpPr>
          <p:cNvPr id="203" name="Google Shape;203;p29"/>
          <p:cNvSpPr txBox="1"/>
          <p:nvPr>
            <p:ph idx="1" type="subTitle"/>
          </p:nvPr>
        </p:nvSpPr>
        <p:spPr>
          <a:xfrm>
            <a:off x="791825" y="2004250"/>
            <a:ext cx="2538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Nafis Abeer, Justin Lam, Chase Maivald, Rajiv Ramroop, Daniel Shimon</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p:nvPr/>
        </p:nvSpPr>
        <p:spPr>
          <a:xfrm flipH="1">
            <a:off x="5913375" y="72475"/>
            <a:ext cx="1316100" cy="13161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txBox="1"/>
          <p:nvPr>
            <p:ph type="title"/>
          </p:nvPr>
        </p:nvSpPr>
        <p:spPr>
          <a:xfrm>
            <a:off x="606975" y="352685"/>
            <a:ext cx="28080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Model </a:t>
            </a:r>
            <a:endParaRPr sz="3000"/>
          </a:p>
        </p:txBody>
      </p:sp>
      <p:sp>
        <p:nvSpPr>
          <p:cNvPr id="308" name="Google Shape;308;p38"/>
          <p:cNvSpPr txBox="1"/>
          <p:nvPr>
            <p:ph idx="1" type="body"/>
          </p:nvPr>
        </p:nvSpPr>
        <p:spPr>
          <a:xfrm>
            <a:off x="334375" y="1108375"/>
            <a:ext cx="4889100" cy="2019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1"/>
              </a:buClr>
              <a:buSzPts val="1400"/>
              <a:buChar char="●"/>
            </a:pPr>
            <a:r>
              <a:rPr lang="en" sz="1400"/>
              <a:t>Use Model developed this semester to detect Dog_barks in audio</a:t>
            </a:r>
            <a:endParaRPr sz="1400"/>
          </a:p>
          <a:p>
            <a:pPr indent="-317500" lvl="1" marL="914400" rtl="0" algn="l">
              <a:lnSpc>
                <a:spcPct val="115000"/>
              </a:lnSpc>
              <a:spcBef>
                <a:spcPts val="0"/>
              </a:spcBef>
              <a:spcAft>
                <a:spcPts val="0"/>
              </a:spcAft>
              <a:buSzPts val="1400"/>
              <a:buChar char="○"/>
            </a:pPr>
            <a:r>
              <a:rPr lang="en" sz="1400"/>
              <a:t>Normalize audio files to have similar sample rates, bit-depths and number of audio channels</a:t>
            </a:r>
            <a:endParaRPr sz="1400"/>
          </a:p>
          <a:p>
            <a:pPr indent="-317500" lvl="1" marL="914400" rtl="0" algn="l">
              <a:lnSpc>
                <a:spcPct val="115000"/>
              </a:lnSpc>
              <a:spcBef>
                <a:spcPts val="0"/>
              </a:spcBef>
              <a:spcAft>
                <a:spcPts val="0"/>
              </a:spcAft>
              <a:buSzPts val="1400"/>
              <a:buChar char="○"/>
            </a:pPr>
            <a:r>
              <a:rPr lang="en" sz="1400"/>
              <a:t>Convert audio files to spectrograms and run image processing to classify audio</a:t>
            </a:r>
            <a:endParaRPr sz="1400"/>
          </a:p>
          <a:p>
            <a:pPr indent="-317500" lvl="1" marL="914400" rtl="0" algn="l">
              <a:lnSpc>
                <a:spcPct val="115000"/>
              </a:lnSpc>
              <a:spcBef>
                <a:spcPts val="0"/>
              </a:spcBef>
              <a:spcAft>
                <a:spcPts val="0"/>
              </a:spcAft>
              <a:buSzPts val="1400"/>
              <a:buChar char="○"/>
            </a:pPr>
            <a:r>
              <a:rPr lang="en" sz="1400"/>
              <a:t>Currently uses Urban-sound-8k dataset with 10 possible classes</a:t>
            </a:r>
            <a:endParaRPr sz="1400"/>
          </a:p>
          <a:p>
            <a:pPr indent="0" lvl="0" marL="0" rtl="0" algn="l">
              <a:lnSpc>
                <a:spcPct val="100000"/>
              </a:lnSpc>
              <a:spcBef>
                <a:spcPts val="1600"/>
              </a:spcBef>
              <a:spcAft>
                <a:spcPts val="1600"/>
              </a:spcAft>
              <a:buNone/>
            </a:pPr>
            <a:r>
              <a:t/>
            </a:r>
            <a:endParaRPr sz="1400"/>
          </a:p>
        </p:txBody>
      </p:sp>
      <p:pic>
        <p:nvPicPr>
          <p:cNvPr id="309" name="Google Shape;309;p38"/>
          <p:cNvPicPr preferRelativeResize="0"/>
          <p:nvPr/>
        </p:nvPicPr>
        <p:blipFill>
          <a:blip r:embed="rId3">
            <a:alphaModFix/>
          </a:blip>
          <a:stretch>
            <a:fillRect/>
          </a:stretch>
        </p:blipFill>
        <p:spPr>
          <a:xfrm>
            <a:off x="106775" y="4263025"/>
            <a:ext cx="4209150" cy="814675"/>
          </a:xfrm>
          <a:prstGeom prst="rect">
            <a:avLst/>
          </a:prstGeom>
          <a:noFill/>
          <a:ln>
            <a:noFill/>
          </a:ln>
        </p:spPr>
      </p:pic>
      <p:pic>
        <p:nvPicPr>
          <p:cNvPr id="310" name="Google Shape;310;p38"/>
          <p:cNvPicPr preferRelativeResize="0"/>
          <p:nvPr/>
        </p:nvPicPr>
        <p:blipFill>
          <a:blip r:embed="rId4">
            <a:alphaModFix/>
          </a:blip>
          <a:stretch>
            <a:fillRect/>
          </a:stretch>
        </p:blipFill>
        <p:spPr>
          <a:xfrm>
            <a:off x="43538" y="3576925"/>
            <a:ext cx="5470774" cy="489425"/>
          </a:xfrm>
          <a:prstGeom prst="rect">
            <a:avLst/>
          </a:prstGeom>
          <a:noFill/>
          <a:ln>
            <a:noFill/>
          </a:ln>
        </p:spPr>
      </p:pic>
      <p:pic>
        <p:nvPicPr>
          <p:cNvPr id="311" name="Google Shape;311;p38"/>
          <p:cNvPicPr preferRelativeResize="0"/>
          <p:nvPr/>
        </p:nvPicPr>
        <p:blipFill>
          <a:blip r:embed="rId5">
            <a:alphaModFix/>
          </a:blip>
          <a:stretch>
            <a:fillRect/>
          </a:stretch>
        </p:blipFill>
        <p:spPr>
          <a:xfrm>
            <a:off x="6944150" y="4425650"/>
            <a:ext cx="2047456" cy="489425"/>
          </a:xfrm>
          <a:prstGeom prst="rect">
            <a:avLst/>
          </a:prstGeom>
          <a:noFill/>
          <a:ln>
            <a:noFill/>
          </a:ln>
        </p:spPr>
      </p:pic>
      <p:pic>
        <p:nvPicPr>
          <p:cNvPr id="312" name="Google Shape;312;p38"/>
          <p:cNvPicPr preferRelativeResize="0"/>
          <p:nvPr/>
        </p:nvPicPr>
        <p:blipFill>
          <a:blip r:embed="rId6">
            <a:alphaModFix/>
          </a:blip>
          <a:stretch>
            <a:fillRect/>
          </a:stretch>
        </p:blipFill>
        <p:spPr>
          <a:xfrm>
            <a:off x="7675500" y="45625"/>
            <a:ext cx="1316100" cy="2327425"/>
          </a:xfrm>
          <a:prstGeom prst="rect">
            <a:avLst/>
          </a:prstGeom>
          <a:noFill/>
          <a:ln>
            <a:noFill/>
          </a:ln>
        </p:spPr>
      </p:pic>
      <p:pic>
        <p:nvPicPr>
          <p:cNvPr id="313" name="Google Shape;313;p38"/>
          <p:cNvPicPr preferRelativeResize="0"/>
          <p:nvPr/>
        </p:nvPicPr>
        <p:blipFill>
          <a:blip r:embed="rId7">
            <a:alphaModFix/>
          </a:blip>
          <a:stretch>
            <a:fillRect/>
          </a:stretch>
        </p:blipFill>
        <p:spPr>
          <a:xfrm>
            <a:off x="6230449" y="2485025"/>
            <a:ext cx="2761153" cy="1747800"/>
          </a:xfrm>
          <a:prstGeom prst="rect">
            <a:avLst/>
          </a:prstGeom>
          <a:noFill/>
          <a:ln>
            <a:noFill/>
          </a:ln>
        </p:spPr>
      </p:pic>
      <p:pic>
        <p:nvPicPr>
          <p:cNvPr id="314" name="Google Shape;314;p38"/>
          <p:cNvPicPr preferRelativeResize="0"/>
          <p:nvPr/>
        </p:nvPicPr>
        <p:blipFill rotWithShape="1">
          <a:blip r:embed="rId8">
            <a:alphaModFix/>
          </a:blip>
          <a:srcRect b="27913" l="0" r="0" t="10305"/>
          <a:stretch/>
        </p:blipFill>
        <p:spPr>
          <a:xfrm>
            <a:off x="4350275" y="4515000"/>
            <a:ext cx="2559525" cy="3107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311700" y="315325"/>
            <a:ext cx="6139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New dataset and Runtime model</a:t>
            </a:r>
            <a:endParaRPr/>
          </a:p>
        </p:txBody>
      </p:sp>
      <p:sp>
        <p:nvSpPr>
          <p:cNvPr id="320" name="Google Shape;320;p39"/>
          <p:cNvSpPr txBox="1"/>
          <p:nvPr>
            <p:ph idx="1" type="body"/>
          </p:nvPr>
        </p:nvSpPr>
        <p:spPr>
          <a:xfrm>
            <a:off x="311700" y="1197525"/>
            <a:ext cx="5846400" cy="244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Model has been saved and uploaded to amazon sagemaker</a:t>
            </a:r>
            <a:endParaRPr sz="1400"/>
          </a:p>
          <a:p>
            <a:pPr indent="-317500" lvl="1" marL="914400" rtl="0" algn="l">
              <a:spcBef>
                <a:spcPts val="0"/>
              </a:spcBef>
              <a:spcAft>
                <a:spcPts val="0"/>
              </a:spcAft>
              <a:buSzPts val="1400"/>
              <a:buChar char="○"/>
            </a:pPr>
            <a:r>
              <a:rPr lang="en" sz="1400"/>
              <a:t>New model will be trained to classify dog barks using AudioSet data</a:t>
            </a:r>
            <a:endParaRPr sz="1400"/>
          </a:p>
          <a:p>
            <a:pPr indent="-317500" lvl="0" marL="457200" rtl="0" algn="l">
              <a:spcBef>
                <a:spcPts val="0"/>
              </a:spcBef>
              <a:spcAft>
                <a:spcPts val="0"/>
              </a:spcAft>
              <a:buSzPts val="1400"/>
              <a:buChar char="●"/>
            </a:pPr>
            <a:r>
              <a:rPr lang="en" sz="1400"/>
              <a:t>During runtime, any new audio will be tagged with source (user) and classification of dog_bark will be sent back to SQL server to be communicated to front-end</a:t>
            </a:r>
            <a:endParaRPr sz="1400"/>
          </a:p>
        </p:txBody>
      </p:sp>
      <p:pic>
        <p:nvPicPr>
          <p:cNvPr id="321" name="Google Shape;321;p39"/>
          <p:cNvPicPr preferRelativeResize="0"/>
          <p:nvPr/>
        </p:nvPicPr>
        <p:blipFill>
          <a:blip r:embed="rId3">
            <a:alphaModFix/>
          </a:blip>
          <a:stretch>
            <a:fillRect/>
          </a:stretch>
        </p:blipFill>
        <p:spPr>
          <a:xfrm>
            <a:off x="6238050" y="1071025"/>
            <a:ext cx="2575275" cy="383425"/>
          </a:xfrm>
          <a:prstGeom prst="rect">
            <a:avLst/>
          </a:prstGeom>
          <a:noFill/>
          <a:ln>
            <a:noFill/>
          </a:ln>
        </p:spPr>
      </p:pic>
      <p:pic>
        <p:nvPicPr>
          <p:cNvPr id="322" name="Google Shape;322;p39"/>
          <p:cNvPicPr preferRelativeResize="0"/>
          <p:nvPr/>
        </p:nvPicPr>
        <p:blipFill>
          <a:blip r:embed="rId4">
            <a:alphaModFix/>
          </a:blip>
          <a:stretch>
            <a:fillRect/>
          </a:stretch>
        </p:blipFill>
        <p:spPr>
          <a:xfrm>
            <a:off x="7134917" y="1555625"/>
            <a:ext cx="1936758" cy="222838"/>
          </a:xfrm>
          <a:prstGeom prst="rect">
            <a:avLst/>
          </a:prstGeom>
          <a:noFill/>
          <a:ln>
            <a:noFill/>
          </a:ln>
        </p:spPr>
      </p:pic>
      <p:pic>
        <p:nvPicPr>
          <p:cNvPr id="323" name="Google Shape;323;p39"/>
          <p:cNvPicPr preferRelativeResize="0"/>
          <p:nvPr/>
        </p:nvPicPr>
        <p:blipFill>
          <a:blip r:embed="rId5">
            <a:alphaModFix/>
          </a:blip>
          <a:stretch>
            <a:fillRect/>
          </a:stretch>
        </p:blipFill>
        <p:spPr>
          <a:xfrm>
            <a:off x="6986952" y="1838475"/>
            <a:ext cx="1782173" cy="1690900"/>
          </a:xfrm>
          <a:prstGeom prst="rect">
            <a:avLst/>
          </a:prstGeom>
          <a:noFill/>
          <a:ln>
            <a:noFill/>
          </a:ln>
        </p:spPr>
      </p:pic>
      <p:pic>
        <p:nvPicPr>
          <p:cNvPr id="324" name="Google Shape;324;p39"/>
          <p:cNvPicPr preferRelativeResize="0"/>
          <p:nvPr/>
        </p:nvPicPr>
        <p:blipFill>
          <a:blip r:embed="rId6">
            <a:alphaModFix/>
          </a:blip>
          <a:stretch>
            <a:fillRect/>
          </a:stretch>
        </p:blipFill>
        <p:spPr>
          <a:xfrm>
            <a:off x="4610775" y="3769925"/>
            <a:ext cx="4202554" cy="1107475"/>
          </a:xfrm>
          <a:prstGeom prst="rect">
            <a:avLst/>
          </a:prstGeom>
          <a:noFill/>
          <a:ln>
            <a:noFill/>
          </a:ln>
        </p:spPr>
      </p:pic>
      <p:pic>
        <p:nvPicPr>
          <p:cNvPr id="325" name="Google Shape;325;p39"/>
          <p:cNvPicPr preferRelativeResize="0"/>
          <p:nvPr/>
        </p:nvPicPr>
        <p:blipFill>
          <a:blip r:embed="rId7">
            <a:alphaModFix/>
          </a:blip>
          <a:stretch>
            <a:fillRect/>
          </a:stretch>
        </p:blipFill>
        <p:spPr>
          <a:xfrm>
            <a:off x="464774" y="2936750"/>
            <a:ext cx="3389774" cy="197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Interface</a:t>
            </a:r>
            <a:endParaRPr/>
          </a:p>
        </p:txBody>
      </p:sp>
      <p:pic>
        <p:nvPicPr>
          <p:cNvPr id="331" name="Google Shape;331;p40"/>
          <p:cNvPicPr preferRelativeResize="0"/>
          <p:nvPr/>
        </p:nvPicPr>
        <p:blipFill>
          <a:blip r:embed="rId3">
            <a:alphaModFix/>
          </a:blip>
          <a:stretch>
            <a:fillRect/>
          </a:stretch>
        </p:blipFill>
        <p:spPr>
          <a:xfrm>
            <a:off x="121325" y="1041694"/>
            <a:ext cx="2021860" cy="3551205"/>
          </a:xfrm>
          <a:prstGeom prst="rect">
            <a:avLst/>
          </a:prstGeom>
          <a:noFill/>
          <a:ln>
            <a:noFill/>
          </a:ln>
        </p:spPr>
      </p:pic>
      <p:pic>
        <p:nvPicPr>
          <p:cNvPr id="332" name="Google Shape;332;p40"/>
          <p:cNvPicPr preferRelativeResize="0"/>
          <p:nvPr/>
        </p:nvPicPr>
        <p:blipFill>
          <a:blip r:embed="rId4">
            <a:alphaModFix/>
          </a:blip>
          <a:stretch>
            <a:fillRect/>
          </a:stretch>
        </p:blipFill>
        <p:spPr>
          <a:xfrm>
            <a:off x="2202736" y="1024350"/>
            <a:ext cx="2021860" cy="3551182"/>
          </a:xfrm>
          <a:prstGeom prst="rect">
            <a:avLst/>
          </a:prstGeom>
          <a:noFill/>
          <a:ln>
            <a:noFill/>
          </a:ln>
        </p:spPr>
      </p:pic>
      <p:pic>
        <p:nvPicPr>
          <p:cNvPr id="333" name="Google Shape;333;p40"/>
          <p:cNvPicPr preferRelativeResize="0"/>
          <p:nvPr/>
        </p:nvPicPr>
        <p:blipFill>
          <a:blip r:embed="rId5">
            <a:alphaModFix/>
          </a:blip>
          <a:stretch>
            <a:fillRect/>
          </a:stretch>
        </p:blipFill>
        <p:spPr>
          <a:xfrm>
            <a:off x="4291816" y="1041707"/>
            <a:ext cx="2021860" cy="3551182"/>
          </a:xfrm>
          <a:prstGeom prst="rect">
            <a:avLst/>
          </a:prstGeom>
          <a:noFill/>
          <a:ln>
            <a:noFill/>
          </a:ln>
        </p:spPr>
      </p:pic>
      <p:sp>
        <p:nvSpPr>
          <p:cNvPr id="334" name="Google Shape;334;p40"/>
          <p:cNvSpPr txBox="1"/>
          <p:nvPr/>
        </p:nvSpPr>
        <p:spPr>
          <a:xfrm>
            <a:off x="6204425" y="957200"/>
            <a:ext cx="30000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Font typeface="Lato Light"/>
              <a:buChar char="●"/>
            </a:pPr>
            <a:r>
              <a:rPr lang="en"/>
              <a:t>SignUp/Login Screen</a:t>
            </a:r>
            <a:endParaRPr/>
          </a:p>
          <a:p>
            <a:pPr indent="-317500" lvl="0" marL="457200" rtl="0" algn="l">
              <a:lnSpc>
                <a:spcPct val="200000"/>
              </a:lnSpc>
              <a:spcBef>
                <a:spcPts val="0"/>
              </a:spcBef>
              <a:spcAft>
                <a:spcPts val="0"/>
              </a:spcAft>
              <a:buClr>
                <a:schemeClr val="dk1"/>
              </a:buClr>
              <a:buSzPts val="1400"/>
              <a:buFont typeface="Lato Light"/>
              <a:buChar char="●"/>
            </a:pPr>
            <a:r>
              <a:rPr lang="en"/>
              <a:t>User Profile Screen</a:t>
            </a:r>
            <a:endParaRPr/>
          </a:p>
          <a:p>
            <a:pPr indent="-317500" lvl="0" marL="457200" rtl="0" algn="l">
              <a:lnSpc>
                <a:spcPct val="200000"/>
              </a:lnSpc>
              <a:spcBef>
                <a:spcPts val="0"/>
              </a:spcBef>
              <a:spcAft>
                <a:spcPts val="0"/>
              </a:spcAft>
              <a:buClr>
                <a:schemeClr val="dk1"/>
              </a:buClr>
              <a:buSzPts val="1400"/>
              <a:buFont typeface="Lato Light"/>
              <a:buChar char="●"/>
            </a:pPr>
            <a:r>
              <a:rPr lang="en"/>
              <a:t>Friends/Suggestions Page</a:t>
            </a:r>
            <a:endParaRPr/>
          </a:p>
          <a:p>
            <a:pPr indent="-317500" lvl="0" marL="457200" rtl="0" algn="l">
              <a:lnSpc>
                <a:spcPct val="200000"/>
              </a:lnSpc>
              <a:spcBef>
                <a:spcPts val="0"/>
              </a:spcBef>
              <a:spcAft>
                <a:spcPts val="0"/>
              </a:spcAft>
              <a:buClr>
                <a:schemeClr val="dk1"/>
              </a:buClr>
              <a:buSzPts val="1400"/>
              <a:buFont typeface="Lato Light"/>
              <a:buChar char="●"/>
            </a:pPr>
            <a:r>
              <a:rPr lang="en"/>
              <a:t>Requests/Search Page</a:t>
            </a:r>
            <a:endParaRPr/>
          </a:p>
          <a:p>
            <a:pPr indent="-317500" lvl="0" marL="457200" rtl="0" algn="l">
              <a:lnSpc>
                <a:spcPct val="200000"/>
              </a:lnSpc>
              <a:spcBef>
                <a:spcPts val="0"/>
              </a:spcBef>
              <a:spcAft>
                <a:spcPts val="0"/>
              </a:spcAft>
              <a:buClr>
                <a:schemeClr val="dk1"/>
              </a:buClr>
              <a:buSzPts val="1400"/>
              <a:buFont typeface="Lato Light"/>
              <a:buChar char="●"/>
            </a:pPr>
            <a:r>
              <a:rPr lang="en"/>
              <a:t>Maps</a:t>
            </a:r>
            <a:endParaRPr/>
          </a:p>
          <a:p>
            <a:pPr indent="-317500" lvl="0" marL="457200" rtl="0" algn="l">
              <a:lnSpc>
                <a:spcPct val="200000"/>
              </a:lnSpc>
              <a:spcBef>
                <a:spcPts val="0"/>
              </a:spcBef>
              <a:spcAft>
                <a:spcPts val="0"/>
              </a:spcAft>
              <a:buClr>
                <a:schemeClr val="dk1"/>
              </a:buClr>
              <a:buSzPts val="1400"/>
              <a:buFont typeface="Lato Light"/>
              <a:buChar char="●"/>
            </a:pPr>
            <a:r>
              <a:rPr lang="en"/>
              <a:t>History of Interactions</a:t>
            </a:r>
            <a:endParaRPr/>
          </a:p>
          <a:p>
            <a:pPr indent="-317500" lvl="0" marL="457200" rtl="0" algn="l">
              <a:lnSpc>
                <a:spcPct val="200000"/>
              </a:lnSpc>
              <a:spcBef>
                <a:spcPts val="0"/>
              </a:spcBef>
              <a:spcAft>
                <a:spcPts val="0"/>
              </a:spcAft>
              <a:buClr>
                <a:schemeClr val="dk1"/>
              </a:buClr>
              <a:buSzPts val="1400"/>
              <a:buFont typeface="Lato Light"/>
              <a:buChar char="●"/>
            </a:pPr>
            <a:r>
              <a:rPr lang="en"/>
              <a:t>Settings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ctrTitle"/>
          </p:nvPr>
        </p:nvSpPr>
        <p:spPr>
          <a:xfrm>
            <a:off x="198007" y="205625"/>
            <a:ext cx="2389200" cy="55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Databasing</a:t>
            </a:r>
            <a:endParaRPr/>
          </a:p>
        </p:txBody>
      </p:sp>
      <p:pic>
        <p:nvPicPr>
          <p:cNvPr id="340" name="Google Shape;340;p41"/>
          <p:cNvPicPr preferRelativeResize="0"/>
          <p:nvPr/>
        </p:nvPicPr>
        <p:blipFill>
          <a:blip r:embed="rId3">
            <a:alphaModFix/>
          </a:blip>
          <a:stretch>
            <a:fillRect/>
          </a:stretch>
        </p:blipFill>
        <p:spPr>
          <a:xfrm>
            <a:off x="2880862" y="945200"/>
            <a:ext cx="1774616" cy="963375"/>
          </a:xfrm>
          <a:prstGeom prst="rect">
            <a:avLst/>
          </a:prstGeom>
          <a:noFill/>
          <a:ln>
            <a:noFill/>
          </a:ln>
        </p:spPr>
      </p:pic>
      <p:pic>
        <p:nvPicPr>
          <p:cNvPr id="341" name="Google Shape;341;p41"/>
          <p:cNvPicPr preferRelativeResize="0"/>
          <p:nvPr/>
        </p:nvPicPr>
        <p:blipFill>
          <a:blip r:embed="rId4">
            <a:alphaModFix/>
          </a:blip>
          <a:stretch>
            <a:fillRect/>
          </a:stretch>
        </p:blipFill>
        <p:spPr>
          <a:xfrm>
            <a:off x="0" y="945198"/>
            <a:ext cx="2108301" cy="4198301"/>
          </a:xfrm>
          <a:prstGeom prst="rect">
            <a:avLst/>
          </a:prstGeom>
          <a:noFill/>
          <a:ln>
            <a:noFill/>
          </a:ln>
        </p:spPr>
      </p:pic>
      <p:pic>
        <p:nvPicPr>
          <p:cNvPr id="342" name="Google Shape;342;p41"/>
          <p:cNvPicPr preferRelativeResize="0"/>
          <p:nvPr/>
        </p:nvPicPr>
        <p:blipFill>
          <a:blip r:embed="rId5">
            <a:alphaModFix/>
          </a:blip>
          <a:stretch>
            <a:fillRect/>
          </a:stretch>
        </p:blipFill>
        <p:spPr>
          <a:xfrm>
            <a:off x="3775670" y="2341350"/>
            <a:ext cx="1592676" cy="963375"/>
          </a:xfrm>
          <a:prstGeom prst="rect">
            <a:avLst/>
          </a:prstGeom>
          <a:noFill/>
          <a:ln>
            <a:noFill/>
          </a:ln>
        </p:spPr>
      </p:pic>
      <p:pic>
        <p:nvPicPr>
          <p:cNvPr id="343" name="Google Shape;343;p41"/>
          <p:cNvPicPr preferRelativeResize="0"/>
          <p:nvPr/>
        </p:nvPicPr>
        <p:blipFill>
          <a:blip r:embed="rId6">
            <a:alphaModFix/>
          </a:blip>
          <a:stretch>
            <a:fillRect/>
          </a:stretch>
        </p:blipFill>
        <p:spPr>
          <a:xfrm>
            <a:off x="5769291" y="945188"/>
            <a:ext cx="3133725" cy="1724025"/>
          </a:xfrm>
          <a:prstGeom prst="rect">
            <a:avLst/>
          </a:prstGeom>
          <a:noFill/>
          <a:ln>
            <a:noFill/>
          </a:ln>
        </p:spPr>
      </p:pic>
      <p:sp>
        <p:nvSpPr>
          <p:cNvPr id="344" name="Google Shape;344;p41"/>
          <p:cNvSpPr txBox="1"/>
          <p:nvPr/>
        </p:nvSpPr>
        <p:spPr>
          <a:xfrm>
            <a:off x="5552850" y="2954400"/>
            <a:ext cx="3350100" cy="1639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Lato Light"/>
              <a:buChar char="●"/>
            </a:pPr>
            <a:r>
              <a:rPr lang="en">
                <a:latin typeface="Lato Light"/>
                <a:ea typeface="Lato Light"/>
                <a:cs typeface="Lato Light"/>
                <a:sym typeface="Lato Light"/>
              </a:rPr>
              <a:t>Updates with user-profiles whenever a new user signs up for our application</a:t>
            </a:r>
            <a:endParaRPr>
              <a:latin typeface="Lato Light"/>
              <a:ea typeface="Lato Light"/>
              <a:cs typeface="Lato Light"/>
              <a:sym typeface="Lato Light"/>
            </a:endParaRPr>
          </a:p>
          <a:p>
            <a:pPr indent="-304800" lvl="0" marL="457200" rtl="0" algn="l">
              <a:lnSpc>
                <a:spcPct val="115000"/>
              </a:lnSpc>
              <a:spcBef>
                <a:spcPts val="0"/>
              </a:spcBef>
              <a:spcAft>
                <a:spcPts val="0"/>
              </a:spcAft>
              <a:buSzPts val="1200"/>
              <a:buFont typeface="Lato Light"/>
              <a:buChar char="●"/>
            </a:pPr>
            <a:r>
              <a:rPr lang="en">
                <a:latin typeface="Lato Light"/>
                <a:ea typeface="Lato Light"/>
                <a:cs typeface="Lato Light"/>
                <a:sym typeface="Lato Light"/>
              </a:rPr>
              <a:t>Holds profile metadata for each user, like number of friends, times joined etc.</a:t>
            </a:r>
            <a:endParaRPr>
              <a:latin typeface="Lato Light"/>
              <a:ea typeface="Lato Light"/>
              <a:cs typeface="Lato Light"/>
              <a:sym typeface="La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type="ctrTitle"/>
          </p:nvPr>
        </p:nvSpPr>
        <p:spPr>
          <a:xfrm>
            <a:off x="155675" y="389150"/>
            <a:ext cx="40011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Component</a:t>
            </a:r>
            <a:endParaRPr/>
          </a:p>
        </p:txBody>
      </p:sp>
      <p:sp>
        <p:nvSpPr>
          <p:cNvPr id="350" name="Google Shape;350;p42"/>
          <p:cNvSpPr txBox="1"/>
          <p:nvPr>
            <p:ph idx="1" type="subTitle"/>
          </p:nvPr>
        </p:nvSpPr>
        <p:spPr>
          <a:xfrm>
            <a:off x="-218377" y="1576800"/>
            <a:ext cx="2657400" cy="27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React Native Maps</a:t>
            </a:r>
            <a:endParaRPr/>
          </a:p>
        </p:txBody>
      </p:sp>
      <p:sp>
        <p:nvSpPr>
          <p:cNvPr id="351" name="Google Shape;351;p42"/>
          <p:cNvSpPr txBox="1"/>
          <p:nvPr>
            <p:ph idx="2" type="subTitle"/>
          </p:nvPr>
        </p:nvSpPr>
        <p:spPr>
          <a:xfrm>
            <a:off x="155675" y="2548375"/>
            <a:ext cx="1464600" cy="27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Scaledrone</a:t>
            </a:r>
            <a:endParaRPr/>
          </a:p>
        </p:txBody>
      </p:sp>
      <p:sp>
        <p:nvSpPr>
          <p:cNvPr id="352" name="Google Shape;352;p42"/>
          <p:cNvSpPr txBox="1"/>
          <p:nvPr>
            <p:ph idx="4" type="subTitle"/>
          </p:nvPr>
        </p:nvSpPr>
        <p:spPr>
          <a:xfrm>
            <a:off x="352489" y="1740846"/>
            <a:ext cx="25869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Simpler alternative to MapBox</a:t>
            </a:r>
            <a:endParaRPr/>
          </a:p>
        </p:txBody>
      </p:sp>
      <p:sp>
        <p:nvSpPr>
          <p:cNvPr id="353" name="Google Shape;353;p42"/>
          <p:cNvSpPr txBox="1"/>
          <p:nvPr>
            <p:ph idx="5" type="subTitle"/>
          </p:nvPr>
        </p:nvSpPr>
        <p:spPr>
          <a:xfrm>
            <a:off x="352489" y="2784897"/>
            <a:ext cx="2586900" cy="55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Realtime Messaging Service</a:t>
            </a:r>
            <a:endParaRPr/>
          </a:p>
          <a:p>
            <a:pPr indent="-292100" lvl="0" marL="457200" rtl="0" algn="l">
              <a:lnSpc>
                <a:spcPct val="115000"/>
              </a:lnSpc>
              <a:spcBef>
                <a:spcPts val="0"/>
              </a:spcBef>
              <a:spcAft>
                <a:spcPts val="0"/>
              </a:spcAft>
              <a:buSzPts val="1000"/>
              <a:buChar char="●"/>
            </a:pPr>
            <a:r>
              <a:rPr lang="en"/>
              <a:t>Create Rooms for all Users</a:t>
            </a:r>
            <a:endParaRPr/>
          </a:p>
          <a:p>
            <a:pPr indent="-292100" lvl="0" marL="457200" rtl="0" algn="l">
              <a:lnSpc>
                <a:spcPct val="115000"/>
              </a:lnSpc>
              <a:spcBef>
                <a:spcPts val="0"/>
              </a:spcBef>
              <a:spcAft>
                <a:spcPts val="0"/>
              </a:spcAft>
              <a:buSzPts val="1000"/>
              <a:buChar char="●"/>
            </a:pPr>
            <a:r>
              <a:rPr lang="en"/>
              <a:t>Chat Functionality</a:t>
            </a:r>
            <a:endParaRPr/>
          </a:p>
          <a:p>
            <a:pPr indent="-292100" lvl="0" marL="457200" rtl="0" algn="l">
              <a:lnSpc>
                <a:spcPct val="115000"/>
              </a:lnSpc>
              <a:spcBef>
                <a:spcPts val="0"/>
              </a:spcBef>
              <a:spcAft>
                <a:spcPts val="0"/>
              </a:spcAft>
              <a:buSzPts val="1000"/>
              <a:buChar char="●"/>
            </a:pPr>
            <a:r>
              <a:rPr lang="en"/>
              <a:t>Location Functionality</a:t>
            </a:r>
            <a:endParaRPr/>
          </a:p>
          <a:p>
            <a:pPr indent="-292100" lvl="0" marL="457200" rtl="0" algn="l">
              <a:lnSpc>
                <a:spcPct val="115000"/>
              </a:lnSpc>
              <a:spcBef>
                <a:spcPts val="0"/>
              </a:spcBef>
              <a:spcAft>
                <a:spcPts val="0"/>
              </a:spcAft>
              <a:buSzPts val="1000"/>
              <a:buChar char="●"/>
            </a:pPr>
            <a:r>
              <a:rPr lang="en"/>
              <a:t>JSON Web Token Authentication / REST API</a:t>
            </a:r>
            <a:endParaRPr/>
          </a:p>
          <a:p>
            <a:pPr indent="0" lvl="0" marL="0" rtl="0" algn="l">
              <a:lnSpc>
                <a:spcPct val="115000"/>
              </a:lnSpc>
              <a:spcBef>
                <a:spcPts val="0"/>
              </a:spcBef>
              <a:spcAft>
                <a:spcPts val="0"/>
              </a:spcAft>
              <a:buNone/>
            </a:pPr>
            <a:r>
              <a:t/>
            </a:r>
            <a:endParaRPr/>
          </a:p>
          <a:p>
            <a:pPr indent="0" lvl="0" marL="0" rtl="0" algn="r">
              <a:lnSpc>
                <a:spcPct val="115000"/>
              </a:lnSpc>
              <a:spcBef>
                <a:spcPts val="0"/>
              </a:spcBef>
              <a:spcAft>
                <a:spcPts val="0"/>
              </a:spcAft>
              <a:buNone/>
            </a:pPr>
            <a:r>
              <a:t/>
            </a:r>
            <a:endParaRPr/>
          </a:p>
        </p:txBody>
      </p:sp>
      <p:sp>
        <p:nvSpPr>
          <p:cNvPr id="354" name="Google Shape;354;p42"/>
          <p:cNvSpPr/>
          <p:nvPr/>
        </p:nvSpPr>
        <p:spPr>
          <a:xfrm>
            <a:off x="3129086" y="1621437"/>
            <a:ext cx="611700" cy="61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3129086" y="2663489"/>
            <a:ext cx="611700" cy="611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42"/>
          <p:cNvGrpSpPr/>
          <p:nvPr/>
        </p:nvGrpSpPr>
        <p:grpSpPr>
          <a:xfrm>
            <a:off x="3248336" y="2784888"/>
            <a:ext cx="373175" cy="368925"/>
            <a:chOff x="849775" y="3235925"/>
            <a:chExt cx="373175" cy="368925"/>
          </a:xfrm>
        </p:grpSpPr>
        <p:sp>
          <p:nvSpPr>
            <p:cNvPr id="357" name="Google Shape;357;p42"/>
            <p:cNvSpPr/>
            <p:nvPr/>
          </p:nvSpPr>
          <p:spPr>
            <a:xfrm>
              <a:off x="921375" y="3236000"/>
              <a:ext cx="301575" cy="368850"/>
            </a:xfrm>
            <a:custGeom>
              <a:rect b="b" l="l" r="r" t="t"/>
              <a:pathLst>
                <a:path extrusionOk="0" h="14754" w="12063">
                  <a:moveTo>
                    <a:pt x="9915" y="1975"/>
                  </a:moveTo>
                  <a:cubicBezTo>
                    <a:pt x="10442" y="2102"/>
                    <a:pt x="10802" y="2594"/>
                    <a:pt x="10762" y="3135"/>
                  </a:cubicBezTo>
                  <a:cubicBezTo>
                    <a:pt x="10721" y="3676"/>
                    <a:pt x="10295" y="4111"/>
                    <a:pt x="9754" y="4160"/>
                  </a:cubicBezTo>
                  <a:cubicBezTo>
                    <a:pt x="9861" y="3737"/>
                    <a:pt x="9915" y="3305"/>
                    <a:pt x="9915" y="2870"/>
                  </a:cubicBezTo>
                  <a:lnTo>
                    <a:pt x="9915" y="1975"/>
                  </a:lnTo>
                  <a:close/>
                  <a:moveTo>
                    <a:pt x="9915" y="1097"/>
                  </a:moveTo>
                  <a:cubicBezTo>
                    <a:pt x="10943" y="1235"/>
                    <a:pt x="11691" y="2148"/>
                    <a:pt x="11622" y="3184"/>
                  </a:cubicBezTo>
                  <a:cubicBezTo>
                    <a:pt x="11553" y="4221"/>
                    <a:pt x="10692" y="5027"/>
                    <a:pt x="9653" y="5027"/>
                  </a:cubicBezTo>
                  <a:lnTo>
                    <a:pt x="9653" y="5029"/>
                  </a:lnTo>
                  <a:cubicBezTo>
                    <a:pt x="9587" y="5029"/>
                    <a:pt x="9521" y="5024"/>
                    <a:pt x="9452" y="5018"/>
                  </a:cubicBezTo>
                  <a:cubicBezTo>
                    <a:pt x="9515" y="4880"/>
                    <a:pt x="9570" y="4739"/>
                    <a:pt x="9622" y="4595"/>
                  </a:cubicBezTo>
                  <a:lnTo>
                    <a:pt x="9653" y="4595"/>
                  </a:lnTo>
                  <a:cubicBezTo>
                    <a:pt x="10456" y="4595"/>
                    <a:pt x="11124" y="3982"/>
                    <a:pt x="11190" y="3184"/>
                  </a:cubicBezTo>
                  <a:cubicBezTo>
                    <a:pt x="11260" y="2387"/>
                    <a:pt x="10704" y="1667"/>
                    <a:pt x="9915" y="1535"/>
                  </a:cubicBezTo>
                  <a:lnTo>
                    <a:pt x="9915" y="1097"/>
                  </a:lnTo>
                  <a:close/>
                  <a:moveTo>
                    <a:pt x="4034" y="8058"/>
                  </a:moveTo>
                  <a:cubicBezTo>
                    <a:pt x="4250" y="8084"/>
                    <a:pt x="4463" y="8098"/>
                    <a:pt x="4679" y="8098"/>
                  </a:cubicBezTo>
                  <a:lnTo>
                    <a:pt x="4687" y="8098"/>
                  </a:lnTo>
                  <a:cubicBezTo>
                    <a:pt x="4903" y="8098"/>
                    <a:pt x="5119" y="8084"/>
                    <a:pt x="5332" y="8058"/>
                  </a:cubicBezTo>
                  <a:lnTo>
                    <a:pt x="5332" y="8058"/>
                  </a:lnTo>
                  <a:lnTo>
                    <a:pt x="5329" y="9379"/>
                  </a:lnTo>
                  <a:lnTo>
                    <a:pt x="4034" y="9379"/>
                  </a:lnTo>
                  <a:lnTo>
                    <a:pt x="4034" y="8058"/>
                  </a:lnTo>
                  <a:close/>
                  <a:moveTo>
                    <a:pt x="8718" y="13890"/>
                  </a:moveTo>
                  <a:cubicBezTo>
                    <a:pt x="8836" y="13890"/>
                    <a:pt x="8934" y="13988"/>
                    <a:pt x="8934" y="14106"/>
                  </a:cubicBezTo>
                  <a:cubicBezTo>
                    <a:pt x="8934" y="14227"/>
                    <a:pt x="8836" y="14322"/>
                    <a:pt x="8718" y="14322"/>
                  </a:cubicBezTo>
                  <a:lnTo>
                    <a:pt x="649" y="14322"/>
                  </a:lnTo>
                  <a:cubicBezTo>
                    <a:pt x="528" y="14322"/>
                    <a:pt x="433" y="14227"/>
                    <a:pt x="433" y="14106"/>
                  </a:cubicBezTo>
                  <a:cubicBezTo>
                    <a:pt x="433" y="13988"/>
                    <a:pt x="528" y="13890"/>
                    <a:pt x="649" y="13890"/>
                  </a:cubicBezTo>
                  <a:close/>
                  <a:moveTo>
                    <a:pt x="8372" y="0"/>
                  </a:moveTo>
                  <a:cubicBezTo>
                    <a:pt x="8251" y="0"/>
                    <a:pt x="8156" y="95"/>
                    <a:pt x="8156" y="216"/>
                  </a:cubicBezTo>
                  <a:cubicBezTo>
                    <a:pt x="8156" y="334"/>
                    <a:pt x="8251" y="432"/>
                    <a:pt x="8372" y="432"/>
                  </a:cubicBezTo>
                  <a:lnTo>
                    <a:pt x="9483" y="432"/>
                  </a:lnTo>
                  <a:lnTo>
                    <a:pt x="9483" y="2870"/>
                  </a:lnTo>
                  <a:cubicBezTo>
                    <a:pt x="9483" y="5513"/>
                    <a:pt x="7330" y="7666"/>
                    <a:pt x="4687" y="7666"/>
                  </a:cubicBezTo>
                  <a:lnTo>
                    <a:pt x="4679" y="7666"/>
                  </a:lnTo>
                  <a:cubicBezTo>
                    <a:pt x="3723" y="7666"/>
                    <a:pt x="2790" y="7381"/>
                    <a:pt x="2002" y="6849"/>
                  </a:cubicBezTo>
                  <a:cubicBezTo>
                    <a:pt x="1964" y="6824"/>
                    <a:pt x="1922" y="6812"/>
                    <a:pt x="1880" y="6812"/>
                  </a:cubicBezTo>
                  <a:cubicBezTo>
                    <a:pt x="1810" y="6812"/>
                    <a:pt x="1742" y="6845"/>
                    <a:pt x="1699" y="6906"/>
                  </a:cubicBezTo>
                  <a:cubicBezTo>
                    <a:pt x="1633" y="7004"/>
                    <a:pt x="1659" y="7140"/>
                    <a:pt x="1760" y="7206"/>
                  </a:cubicBezTo>
                  <a:cubicBezTo>
                    <a:pt x="2315" y="7583"/>
                    <a:pt x="2943" y="7848"/>
                    <a:pt x="3602" y="7986"/>
                  </a:cubicBezTo>
                  <a:lnTo>
                    <a:pt x="3602" y="9379"/>
                  </a:lnTo>
                  <a:lnTo>
                    <a:pt x="1080" y="9379"/>
                  </a:lnTo>
                  <a:cubicBezTo>
                    <a:pt x="959" y="9379"/>
                    <a:pt x="864" y="9477"/>
                    <a:pt x="864" y="9595"/>
                  </a:cubicBezTo>
                  <a:lnTo>
                    <a:pt x="864" y="13458"/>
                  </a:lnTo>
                  <a:lnTo>
                    <a:pt x="649" y="13458"/>
                  </a:lnTo>
                  <a:cubicBezTo>
                    <a:pt x="289" y="13458"/>
                    <a:pt x="1" y="13749"/>
                    <a:pt x="1" y="14106"/>
                  </a:cubicBezTo>
                  <a:cubicBezTo>
                    <a:pt x="1" y="14463"/>
                    <a:pt x="289" y="14754"/>
                    <a:pt x="649" y="14754"/>
                  </a:cubicBezTo>
                  <a:lnTo>
                    <a:pt x="8718" y="14754"/>
                  </a:lnTo>
                  <a:cubicBezTo>
                    <a:pt x="9075" y="14754"/>
                    <a:pt x="9365" y="14463"/>
                    <a:pt x="9365" y="14106"/>
                  </a:cubicBezTo>
                  <a:cubicBezTo>
                    <a:pt x="9365" y="13749"/>
                    <a:pt x="9075" y="13458"/>
                    <a:pt x="8718" y="13458"/>
                  </a:cubicBezTo>
                  <a:lnTo>
                    <a:pt x="8502" y="13458"/>
                  </a:lnTo>
                  <a:lnTo>
                    <a:pt x="8502" y="12911"/>
                  </a:lnTo>
                  <a:cubicBezTo>
                    <a:pt x="8502" y="12791"/>
                    <a:pt x="8404" y="12696"/>
                    <a:pt x="8286" y="12696"/>
                  </a:cubicBezTo>
                  <a:cubicBezTo>
                    <a:pt x="8165" y="12696"/>
                    <a:pt x="8070" y="12791"/>
                    <a:pt x="8070" y="12911"/>
                  </a:cubicBezTo>
                  <a:lnTo>
                    <a:pt x="8070" y="13458"/>
                  </a:lnTo>
                  <a:lnTo>
                    <a:pt x="1296" y="13458"/>
                  </a:lnTo>
                  <a:lnTo>
                    <a:pt x="1296" y="9814"/>
                  </a:lnTo>
                  <a:lnTo>
                    <a:pt x="8070" y="9814"/>
                  </a:lnTo>
                  <a:lnTo>
                    <a:pt x="8070" y="11979"/>
                  </a:lnTo>
                  <a:cubicBezTo>
                    <a:pt x="8070" y="12100"/>
                    <a:pt x="8165" y="12195"/>
                    <a:pt x="8286" y="12195"/>
                  </a:cubicBezTo>
                  <a:cubicBezTo>
                    <a:pt x="8404" y="12195"/>
                    <a:pt x="8502" y="12100"/>
                    <a:pt x="8502" y="11979"/>
                  </a:cubicBezTo>
                  <a:lnTo>
                    <a:pt x="8502" y="9598"/>
                  </a:lnTo>
                  <a:cubicBezTo>
                    <a:pt x="8502" y="9477"/>
                    <a:pt x="8404" y="9382"/>
                    <a:pt x="8286" y="9382"/>
                  </a:cubicBezTo>
                  <a:lnTo>
                    <a:pt x="5764" y="9382"/>
                  </a:lnTo>
                  <a:lnTo>
                    <a:pt x="5764" y="7986"/>
                  </a:lnTo>
                  <a:cubicBezTo>
                    <a:pt x="7238" y="7672"/>
                    <a:pt x="8508" y="6739"/>
                    <a:pt x="9244" y="5427"/>
                  </a:cubicBezTo>
                  <a:cubicBezTo>
                    <a:pt x="9384" y="5451"/>
                    <a:pt x="9522" y="5462"/>
                    <a:pt x="9658" y="5462"/>
                  </a:cubicBezTo>
                  <a:cubicBezTo>
                    <a:pt x="10958" y="5462"/>
                    <a:pt x="12060" y="4405"/>
                    <a:pt x="12060" y="3055"/>
                  </a:cubicBezTo>
                  <a:cubicBezTo>
                    <a:pt x="12063" y="2424"/>
                    <a:pt x="11815" y="1817"/>
                    <a:pt x="11372" y="1368"/>
                  </a:cubicBezTo>
                  <a:cubicBezTo>
                    <a:pt x="10983" y="970"/>
                    <a:pt x="10465" y="720"/>
                    <a:pt x="9912" y="662"/>
                  </a:cubicBezTo>
                  <a:lnTo>
                    <a:pt x="9912" y="216"/>
                  </a:lnTo>
                  <a:cubicBezTo>
                    <a:pt x="9912" y="95"/>
                    <a:pt x="9817" y="0"/>
                    <a:pt x="9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849775" y="3235925"/>
              <a:ext cx="263225" cy="166700"/>
            </a:xfrm>
            <a:custGeom>
              <a:rect b="b" l="l" r="r" t="t"/>
              <a:pathLst>
                <a:path extrusionOk="0" h="6668" w="10529">
                  <a:moveTo>
                    <a:pt x="2315" y="1978"/>
                  </a:moveTo>
                  <a:lnTo>
                    <a:pt x="2315" y="2873"/>
                  </a:lnTo>
                  <a:cubicBezTo>
                    <a:pt x="2315" y="3308"/>
                    <a:pt x="2367" y="3740"/>
                    <a:pt x="2473" y="4163"/>
                  </a:cubicBezTo>
                  <a:cubicBezTo>
                    <a:pt x="1932" y="4114"/>
                    <a:pt x="1506" y="3679"/>
                    <a:pt x="1469" y="3138"/>
                  </a:cubicBezTo>
                  <a:cubicBezTo>
                    <a:pt x="1428" y="2597"/>
                    <a:pt x="1788" y="2105"/>
                    <a:pt x="2315" y="1978"/>
                  </a:cubicBezTo>
                  <a:close/>
                  <a:moveTo>
                    <a:pt x="2315" y="1100"/>
                  </a:moveTo>
                  <a:lnTo>
                    <a:pt x="2315" y="1538"/>
                  </a:lnTo>
                  <a:cubicBezTo>
                    <a:pt x="1526" y="1673"/>
                    <a:pt x="971" y="2390"/>
                    <a:pt x="1037" y="3187"/>
                  </a:cubicBezTo>
                  <a:cubicBezTo>
                    <a:pt x="1106" y="3983"/>
                    <a:pt x="1771" y="4598"/>
                    <a:pt x="2568" y="4598"/>
                  </a:cubicBezTo>
                  <a:cubicBezTo>
                    <a:pt x="2570" y="4598"/>
                    <a:pt x="2572" y="4598"/>
                    <a:pt x="2574" y="4598"/>
                  </a:cubicBezTo>
                  <a:lnTo>
                    <a:pt x="2606" y="4598"/>
                  </a:lnTo>
                  <a:cubicBezTo>
                    <a:pt x="2655" y="4742"/>
                    <a:pt x="2712" y="4883"/>
                    <a:pt x="2773" y="5021"/>
                  </a:cubicBezTo>
                  <a:cubicBezTo>
                    <a:pt x="2706" y="5027"/>
                    <a:pt x="2640" y="5032"/>
                    <a:pt x="2574" y="5032"/>
                  </a:cubicBezTo>
                  <a:cubicBezTo>
                    <a:pt x="1535" y="5030"/>
                    <a:pt x="674" y="4224"/>
                    <a:pt x="605" y="3187"/>
                  </a:cubicBezTo>
                  <a:cubicBezTo>
                    <a:pt x="539" y="2151"/>
                    <a:pt x="1284" y="1238"/>
                    <a:pt x="2315" y="1100"/>
                  </a:cubicBezTo>
                  <a:close/>
                  <a:moveTo>
                    <a:pt x="2531" y="0"/>
                  </a:moveTo>
                  <a:cubicBezTo>
                    <a:pt x="2413" y="0"/>
                    <a:pt x="2315" y="98"/>
                    <a:pt x="2315" y="216"/>
                  </a:cubicBezTo>
                  <a:lnTo>
                    <a:pt x="2315" y="662"/>
                  </a:lnTo>
                  <a:cubicBezTo>
                    <a:pt x="965" y="806"/>
                    <a:pt x="0" y="2041"/>
                    <a:pt x="188" y="3389"/>
                  </a:cubicBezTo>
                  <a:cubicBezTo>
                    <a:pt x="355" y="4597"/>
                    <a:pt x="1389" y="5465"/>
                    <a:pt x="2569" y="5465"/>
                  </a:cubicBezTo>
                  <a:cubicBezTo>
                    <a:pt x="2704" y="5465"/>
                    <a:pt x="2842" y="5453"/>
                    <a:pt x="2980" y="5430"/>
                  </a:cubicBezTo>
                  <a:cubicBezTo>
                    <a:pt x="3222" y="5859"/>
                    <a:pt x="3524" y="6256"/>
                    <a:pt x="3878" y="6601"/>
                  </a:cubicBezTo>
                  <a:cubicBezTo>
                    <a:pt x="3925" y="6648"/>
                    <a:pt x="3977" y="6667"/>
                    <a:pt x="4027" y="6667"/>
                  </a:cubicBezTo>
                  <a:cubicBezTo>
                    <a:pt x="4195" y="6667"/>
                    <a:pt x="4338" y="6449"/>
                    <a:pt x="4180" y="6293"/>
                  </a:cubicBezTo>
                  <a:cubicBezTo>
                    <a:pt x="3826" y="5945"/>
                    <a:pt x="3527" y="5545"/>
                    <a:pt x="3297" y="5104"/>
                  </a:cubicBezTo>
                  <a:cubicBezTo>
                    <a:pt x="3291" y="5090"/>
                    <a:pt x="3282" y="5076"/>
                    <a:pt x="3274" y="5061"/>
                  </a:cubicBezTo>
                  <a:cubicBezTo>
                    <a:pt x="3150" y="4825"/>
                    <a:pt x="3049" y="4578"/>
                    <a:pt x="2968" y="4321"/>
                  </a:cubicBezTo>
                  <a:cubicBezTo>
                    <a:pt x="2966" y="4310"/>
                    <a:pt x="2963" y="4295"/>
                    <a:pt x="2957" y="4284"/>
                  </a:cubicBezTo>
                  <a:cubicBezTo>
                    <a:pt x="2816" y="3826"/>
                    <a:pt x="2747" y="3351"/>
                    <a:pt x="2747" y="2873"/>
                  </a:cubicBezTo>
                  <a:lnTo>
                    <a:pt x="2747" y="432"/>
                  </a:lnTo>
                  <a:lnTo>
                    <a:pt x="10312" y="432"/>
                  </a:lnTo>
                  <a:cubicBezTo>
                    <a:pt x="10433" y="432"/>
                    <a:pt x="10528" y="337"/>
                    <a:pt x="10528" y="216"/>
                  </a:cubicBezTo>
                  <a:cubicBezTo>
                    <a:pt x="10528" y="98"/>
                    <a:pt x="10433" y="0"/>
                    <a:pt x="103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989750" y="3502925"/>
              <a:ext cx="97325" cy="46875"/>
            </a:xfrm>
            <a:custGeom>
              <a:rect b="b" l="l" r="r" t="t"/>
              <a:pathLst>
                <a:path extrusionOk="0" h="1875" w="3893">
                  <a:moveTo>
                    <a:pt x="2957" y="432"/>
                  </a:moveTo>
                  <a:cubicBezTo>
                    <a:pt x="3233" y="432"/>
                    <a:pt x="3461" y="657"/>
                    <a:pt x="3461" y="936"/>
                  </a:cubicBezTo>
                  <a:cubicBezTo>
                    <a:pt x="3461" y="1215"/>
                    <a:pt x="3233" y="1440"/>
                    <a:pt x="2957" y="1440"/>
                  </a:cubicBezTo>
                  <a:lnTo>
                    <a:pt x="939" y="1440"/>
                  </a:lnTo>
                  <a:cubicBezTo>
                    <a:pt x="660" y="1440"/>
                    <a:pt x="435" y="1215"/>
                    <a:pt x="435" y="936"/>
                  </a:cubicBezTo>
                  <a:cubicBezTo>
                    <a:pt x="435" y="657"/>
                    <a:pt x="660" y="432"/>
                    <a:pt x="939" y="432"/>
                  </a:cubicBezTo>
                  <a:close/>
                  <a:moveTo>
                    <a:pt x="939" y="1"/>
                  </a:moveTo>
                  <a:cubicBezTo>
                    <a:pt x="421" y="1"/>
                    <a:pt x="1" y="421"/>
                    <a:pt x="1" y="936"/>
                  </a:cubicBezTo>
                  <a:cubicBezTo>
                    <a:pt x="1" y="1454"/>
                    <a:pt x="421" y="1875"/>
                    <a:pt x="939" y="1875"/>
                  </a:cubicBezTo>
                  <a:lnTo>
                    <a:pt x="2957" y="1875"/>
                  </a:lnTo>
                  <a:cubicBezTo>
                    <a:pt x="3472" y="1875"/>
                    <a:pt x="3893" y="1454"/>
                    <a:pt x="3893" y="936"/>
                  </a:cubicBezTo>
                  <a:cubicBezTo>
                    <a:pt x="3893" y="421"/>
                    <a:pt x="3472" y="1"/>
                    <a:pt x="2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p:nvPr/>
          </p:nvSpPr>
          <p:spPr>
            <a:xfrm>
              <a:off x="968675" y="3273700"/>
              <a:ext cx="134675" cy="106750"/>
            </a:xfrm>
            <a:custGeom>
              <a:rect b="b" l="l" r="r" t="t"/>
              <a:pathLst>
                <a:path extrusionOk="0" h="4270" w="5387">
                  <a:moveTo>
                    <a:pt x="1249" y="441"/>
                  </a:moveTo>
                  <a:cubicBezTo>
                    <a:pt x="1537" y="441"/>
                    <a:pt x="1792" y="643"/>
                    <a:pt x="1851" y="933"/>
                  </a:cubicBezTo>
                  <a:cubicBezTo>
                    <a:pt x="1500" y="1069"/>
                    <a:pt x="1192" y="1302"/>
                    <a:pt x="965" y="1601"/>
                  </a:cubicBezTo>
                  <a:cubicBezTo>
                    <a:pt x="757" y="1495"/>
                    <a:pt x="628" y="1285"/>
                    <a:pt x="628" y="1054"/>
                  </a:cubicBezTo>
                  <a:cubicBezTo>
                    <a:pt x="631" y="738"/>
                    <a:pt x="872" y="473"/>
                    <a:pt x="1186" y="444"/>
                  </a:cubicBezTo>
                  <a:cubicBezTo>
                    <a:pt x="1207" y="442"/>
                    <a:pt x="1228" y="441"/>
                    <a:pt x="1249" y="441"/>
                  </a:cubicBezTo>
                  <a:close/>
                  <a:moveTo>
                    <a:pt x="4334" y="434"/>
                  </a:moveTo>
                  <a:cubicBezTo>
                    <a:pt x="4461" y="434"/>
                    <a:pt x="4591" y="474"/>
                    <a:pt x="4704" y="559"/>
                  </a:cubicBezTo>
                  <a:cubicBezTo>
                    <a:pt x="5070" y="833"/>
                    <a:pt x="5021" y="1394"/>
                    <a:pt x="4618" y="1601"/>
                  </a:cubicBezTo>
                  <a:cubicBezTo>
                    <a:pt x="4387" y="1302"/>
                    <a:pt x="4079" y="1069"/>
                    <a:pt x="3728" y="933"/>
                  </a:cubicBezTo>
                  <a:cubicBezTo>
                    <a:pt x="3787" y="625"/>
                    <a:pt x="4055" y="434"/>
                    <a:pt x="4334" y="434"/>
                  </a:cubicBezTo>
                  <a:close/>
                  <a:moveTo>
                    <a:pt x="2790" y="1187"/>
                  </a:moveTo>
                  <a:cubicBezTo>
                    <a:pt x="3728" y="1187"/>
                    <a:pt x="4494" y="1780"/>
                    <a:pt x="4494" y="2511"/>
                  </a:cubicBezTo>
                  <a:cubicBezTo>
                    <a:pt x="4494" y="3242"/>
                    <a:pt x="3728" y="3838"/>
                    <a:pt x="2790" y="3838"/>
                  </a:cubicBezTo>
                  <a:cubicBezTo>
                    <a:pt x="1851" y="3838"/>
                    <a:pt x="1088" y="3242"/>
                    <a:pt x="1088" y="2511"/>
                  </a:cubicBezTo>
                  <a:cubicBezTo>
                    <a:pt x="1088" y="1780"/>
                    <a:pt x="1851" y="1187"/>
                    <a:pt x="2790" y="1187"/>
                  </a:cubicBezTo>
                  <a:close/>
                  <a:moveTo>
                    <a:pt x="1244" y="0"/>
                  </a:moveTo>
                  <a:cubicBezTo>
                    <a:pt x="1023" y="0"/>
                    <a:pt x="798" y="70"/>
                    <a:pt x="602" y="222"/>
                  </a:cubicBezTo>
                  <a:cubicBezTo>
                    <a:pt x="0" y="689"/>
                    <a:pt x="84" y="1624"/>
                    <a:pt x="757" y="1981"/>
                  </a:cubicBezTo>
                  <a:cubicBezTo>
                    <a:pt x="691" y="2151"/>
                    <a:pt x="659" y="2330"/>
                    <a:pt x="659" y="2511"/>
                  </a:cubicBezTo>
                  <a:cubicBezTo>
                    <a:pt x="659" y="3481"/>
                    <a:pt x="1615" y="4270"/>
                    <a:pt x="2793" y="4270"/>
                  </a:cubicBezTo>
                  <a:cubicBezTo>
                    <a:pt x="3970" y="4270"/>
                    <a:pt x="4929" y="3481"/>
                    <a:pt x="4929" y="2511"/>
                  </a:cubicBezTo>
                  <a:cubicBezTo>
                    <a:pt x="4929" y="2330"/>
                    <a:pt x="4894" y="2151"/>
                    <a:pt x="4828" y="1981"/>
                  </a:cubicBezTo>
                  <a:cubicBezTo>
                    <a:pt x="5170" y="1800"/>
                    <a:pt x="5386" y="1440"/>
                    <a:pt x="5383" y="1054"/>
                  </a:cubicBezTo>
                  <a:cubicBezTo>
                    <a:pt x="5383" y="522"/>
                    <a:pt x="4986" y="73"/>
                    <a:pt x="4456" y="12"/>
                  </a:cubicBezTo>
                  <a:cubicBezTo>
                    <a:pt x="4414" y="7"/>
                    <a:pt x="4372" y="5"/>
                    <a:pt x="4330" y="5"/>
                  </a:cubicBezTo>
                  <a:cubicBezTo>
                    <a:pt x="3853" y="5"/>
                    <a:pt x="3427" y="330"/>
                    <a:pt x="3314" y="807"/>
                  </a:cubicBezTo>
                  <a:cubicBezTo>
                    <a:pt x="3141" y="771"/>
                    <a:pt x="2966" y="753"/>
                    <a:pt x="2791" y="753"/>
                  </a:cubicBezTo>
                  <a:cubicBezTo>
                    <a:pt x="2616" y="753"/>
                    <a:pt x="2441" y="771"/>
                    <a:pt x="2269" y="807"/>
                  </a:cubicBezTo>
                  <a:cubicBezTo>
                    <a:pt x="2148" y="305"/>
                    <a:pt x="1705" y="0"/>
                    <a:pt x="1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p:nvPr/>
          </p:nvSpPr>
          <p:spPr>
            <a:xfrm>
              <a:off x="1017675" y="3315225"/>
              <a:ext cx="12625" cy="10825"/>
            </a:xfrm>
            <a:custGeom>
              <a:rect b="b" l="l" r="r" t="t"/>
              <a:pathLst>
                <a:path extrusionOk="0" h="433" w="505">
                  <a:moveTo>
                    <a:pt x="288" y="1"/>
                  </a:moveTo>
                  <a:cubicBezTo>
                    <a:pt x="96" y="1"/>
                    <a:pt x="1" y="234"/>
                    <a:pt x="136" y="369"/>
                  </a:cubicBezTo>
                  <a:cubicBezTo>
                    <a:pt x="180" y="413"/>
                    <a:pt x="234" y="433"/>
                    <a:pt x="287" y="433"/>
                  </a:cubicBezTo>
                  <a:cubicBezTo>
                    <a:pt x="398" y="433"/>
                    <a:pt x="504" y="347"/>
                    <a:pt x="504" y="217"/>
                  </a:cubicBezTo>
                  <a:cubicBezTo>
                    <a:pt x="504" y="96"/>
                    <a:pt x="406"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a:off x="1044725" y="3315225"/>
              <a:ext cx="12700" cy="10825"/>
            </a:xfrm>
            <a:custGeom>
              <a:rect b="b" l="l" r="r" t="t"/>
              <a:pathLst>
                <a:path extrusionOk="0" h="433" w="508">
                  <a:moveTo>
                    <a:pt x="292" y="1"/>
                  </a:moveTo>
                  <a:cubicBezTo>
                    <a:pt x="99" y="1"/>
                    <a:pt x="1" y="234"/>
                    <a:pt x="139" y="369"/>
                  </a:cubicBezTo>
                  <a:cubicBezTo>
                    <a:pt x="183" y="413"/>
                    <a:pt x="237" y="433"/>
                    <a:pt x="290" y="433"/>
                  </a:cubicBezTo>
                  <a:cubicBezTo>
                    <a:pt x="401" y="433"/>
                    <a:pt x="508" y="347"/>
                    <a:pt x="508" y="217"/>
                  </a:cubicBezTo>
                  <a:cubicBezTo>
                    <a:pt x="508" y="96"/>
                    <a:pt x="410"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42"/>
          <p:cNvGrpSpPr/>
          <p:nvPr/>
        </p:nvGrpSpPr>
        <p:grpSpPr>
          <a:xfrm>
            <a:off x="3272587" y="1740845"/>
            <a:ext cx="324698" cy="372863"/>
            <a:chOff x="2212084" y="1960358"/>
            <a:chExt cx="324698" cy="372863"/>
          </a:xfrm>
        </p:grpSpPr>
        <p:sp>
          <p:nvSpPr>
            <p:cNvPr id="364" name="Google Shape;364;p42"/>
            <p:cNvSpPr/>
            <p:nvPr/>
          </p:nvSpPr>
          <p:spPr>
            <a:xfrm>
              <a:off x="2291371" y="2128011"/>
              <a:ext cx="166888" cy="166888"/>
            </a:xfrm>
            <a:custGeom>
              <a:rect b="b" l="l" r="r" t="t"/>
              <a:pathLst>
                <a:path extrusionOk="0" h="5239" w="5239">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a:off x="2212084" y="1960358"/>
              <a:ext cx="324698" cy="372863"/>
            </a:xfrm>
            <a:custGeom>
              <a:rect b="b" l="l" r="r" t="t"/>
              <a:pathLst>
                <a:path extrusionOk="0" h="11705" w="10193">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2"/>
            <p:cNvSpPr/>
            <p:nvPr/>
          </p:nvSpPr>
          <p:spPr>
            <a:xfrm>
              <a:off x="2319435" y="2157190"/>
              <a:ext cx="108880" cy="103210"/>
            </a:xfrm>
            <a:custGeom>
              <a:rect b="b" l="l" r="r" t="t"/>
              <a:pathLst>
                <a:path extrusionOk="0" h="3240" w="3418">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7" name="Google Shape;367;p42"/>
          <p:cNvPicPr preferRelativeResize="0"/>
          <p:nvPr/>
        </p:nvPicPr>
        <p:blipFill>
          <a:blip r:embed="rId3">
            <a:alphaModFix/>
          </a:blip>
          <a:stretch>
            <a:fillRect/>
          </a:stretch>
        </p:blipFill>
        <p:spPr>
          <a:xfrm>
            <a:off x="6560474" y="0"/>
            <a:ext cx="2331652" cy="5143499"/>
          </a:xfrm>
          <a:prstGeom prst="rect">
            <a:avLst/>
          </a:prstGeom>
          <a:noFill/>
          <a:ln>
            <a:noFill/>
          </a:ln>
        </p:spPr>
      </p:pic>
      <p:pic>
        <p:nvPicPr>
          <p:cNvPr id="368" name="Google Shape;368;p42"/>
          <p:cNvPicPr preferRelativeResize="0"/>
          <p:nvPr/>
        </p:nvPicPr>
        <p:blipFill>
          <a:blip r:embed="rId4">
            <a:alphaModFix/>
          </a:blip>
          <a:stretch>
            <a:fillRect/>
          </a:stretch>
        </p:blipFill>
        <p:spPr>
          <a:xfrm>
            <a:off x="3818025" y="1958325"/>
            <a:ext cx="2518324" cy="9550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type="ctrTitle"/>
          </p:nvPr>
        </p:nvSpPr>
        <p:spPr>
          <a:xfrm>
            <a:off x="155675" y="433650"/>
            <a:ext cx="54150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Future of the </a:t>
            </a:r>
            <a:r>
              <a:rPr lang="en" sz="2800"/>
              <a:t>Map Component</a:t>
            </a:r>
            <a:endParaRPr sz="2800"/>
          </a:p>
        </p:txBody>
      </p:sp>
      <p:sp>
        <p:nvSpPr>
          <p:cNvPr id="374" name="Google Shape;374;p43"/>
          <p:cNvSpPr txBox="1"/>
          <p:nvPr>
            <p:ph idx="1" type="subTitle"/>
          </p:nvPr>
        </p:nvSpPr>
        <p:spPr>
          <a:xfrm>
            <a:off x="73175" y="1576800"/>
            <a:ext cx="2013300" cy="27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Authentication</a:t>
            </a:r>
            <a:endParaRPr/>
          </a:p>
        </p:txBody>
      </p:sp>
      <p:sp>
        <p:nvSpPr>
          <p:cNvPr id="375" name="Google Shape;375;p43"/>
          <p:cNvSpPr txBox="1"/>
          <p:nvPr>
            <p:ph idx="4" type="subTitle"/>
          </p:nvPr>
        </p:nvSpPr>
        <p:spPr>
          <a:xfrm>
            <a:off x="293664" y="1740846"/>
            <a:ext cx="2586900" cy="5532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a:t>Changing from React Native Authentication to REST Authentication</a:t>
            </a:r>
            <a:endParaRPr/>
          </a:p>
          <a:p>
            <a:pPr indent="-292100" lvl="1" marL="914400" rtl="0" algn="l">
              <a:lnSpc>
                <a:spcPct val="115000"/>
              </a:lnSpc>
              <a:spcBef>
                <a:spcPts val="0"/>
              </a:spcBef>
              <a:spcAft>
                <a:spcPts val="0"/>
              </a:spcAft>
              <a:buSzPts val="1000"/>
              <a:buChar char="○"/>
            </a:pPr>
            <a:r>
              <a:rPr lang="en"/>
              <a:t>Will allow us to scale away from local server and be able to run on devices</a:t>
            </a:r>
            <a:endParaRPr/>
          </a:p>
          <a:p>
            <a:pPr indent="-292100" lvl="0" marL="457200" rtl="0" algn="l">
              <a:lnSpc>
                <a:spcPct val="115000"/>
              </a:lnSpc>
              <a:spcBef>
                <a:spcPts val="0"/>
              </a:spcBef>
              <a:spcAft>
                <a:spcPts val="0"/>
              </a:spcAft>
              <a:buSzPts val="1000"/>
              <a:buChar char="●"/>
            </a:pPr>
            <a:r>
              <a:rPr lang="en"/>
              <a:t>Integrate with UI</a:t>
            </a:r>
            <a:endParaRPr/>
          </a:p>
          <a:p>
            <a:pPr indent="-292100" lvl="0" marL="457200" rtl="0" algn="l">
              <a:lnSpc>
                <a:spcPct val="115000"/>
              </a:lnSpc>
              <a:spcBef>
                <a:spcPts val="0"/>
              </a:spcBef>
              <a:spcAft>
                <a:spcPts val="0"/>
              </a:spcAft>
              <a:buSzPts val="1000"/>
              <a:buChar char="●"/>
            </a:pPr>
            <a:r>
              <a:rPr lang="en"/>
              <a:t>Include user GPS data as opposed to random movements on current map</a:t>
            </a:r>
            <a:endParaRPr/>
          </a:p>
        </p:txBody>
      </p:sp>
      <p:sp>
        <p:nvSpPr>
          <p:cNvPr id="376" name="Google Shape;376;p43"/>
          <p:cNvSpPr txBox="1"/>
          <p:nvPr>
            <p:ph idx="5" type="subTitle"/>
          </p:nvPr>
        </p:nvSpPr>
        <p:spPr>
          <a:xfrm>
            <a:off x="352489" y="2784897"/>
            <a:ext cx="25869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r">
              <a:spcBef>
                <a:spcPts val="0"/>
              </a:spcBef>
              <a:spcAft>
                <a:spcPts val="0"/>
              </a:spcAft>
              <a:buNone/>
            </a:pPr>
            <a:r>
              <a:t/>
            </a:r>
            <a:endParaRPr/>
          </a:p>
        </p:txBody>
      </p:sp>
      <p:sp>
        <p:nvSpPr>
          <p:cNvPr id="377" name="Google Shape;377;p43"/>
          <p:cNvSpPr/>
          <p:nvPr/>
        </p:nvSpPr>
        <p:spPr>
          <a:xfrm>
            <a:off x="3129086" y="1621437"/>
            <a:ext cx="611700" cy="61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3129086" y="2663489"/>
            <a:ext cx="611700" cy="611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43"/>
          <p:cNvGrpSpPr/>
          <p:nvPr/>
        </p:nvGrpSpPr>
        <p:grpSpPr>
          <a:xfrm>
            <a:off x="3248336" y="2784888"/>
            <a:ext cx="373175" cy="368925"/>
            <a:chOff x="849775" y="3235925"/>
            <a:chExt cx="373175" cy="368925"/>
          </a:xfrm>
        </p:grpSpPr>
        <p:sp>
          <p:nvSpPr>
            <p:cNvPr id="380" name="Google Shape;380;p43"/>
            <p:cNvSpPr/>
            <p:nvPr/>
          </p:nvSpPr>
          <p:spPr>
            <a:xfrm>
              <a:off x="921375" y="3236000"/>
              <a:ext cx="301575" cy="368850"/>
            </a:xfrm>
            <a:custGeom>
              <a:rect b="b" l="l" r="r" t="t"/>
              <a:pathLst>
                <a:path extrusionOk="0" h="14754" w="12063">
                  <a:moveTo>
                    <a:pt x="9915" y="1975"/>
                  </a:moveTo>
                  <a:cubicBezTo>
                    <a:pt x="10442" y="2102"/>
                    <a:pt x="10802" y="2594"/>
                    <a:pt x="10762" y="3135"/>
                  </a:cubicBezTo>
                  <a:cubicBezTo>
                    <a:pt x="10721" y="3676"/>
                    <a:pt x="10295" y="4111"/>
                    <a:pt x="9754" y="4160"/>
                  </a:cubicBezTo>
                  <a:cubicBezTo>
                    <a:pt x="9861" y="3737"/>
                    <a:pt x="9915" y="3305"/>
                    <a:pt x="9915" y="2870"/>
                  </a:cubicBezTo>
                  <a:lnTo>
                    <a:pt x="9915" y="1975"/>
                  </a:lnTo>
                  <a:close/>
                  <a:moveTo>
                    <a:pt x="9915" y="1097"/>
                  </a:moveTo>
                  <a:cubicBezTo>
                    <a:pt x="10943" y="1235"/>
                    <a:pt x="11691" y="2148"/>
                    <a:pt x="11622" y="3184"/>
                  </a:cubicBezTo>
                  <a:cubicBezTo>
                    <a:pt x="11553" y="4221"/>
                    <a:pt x="10692" y="5027"/>
                    <a:pt x="9653" y="5027"/>
                  </a:cubicBezTo>
                  <a:lnTo>
                    <a:pt x="9653" y="5029"/>
                  </a:lnTo>
                  <a:cubicBezTo>
                    <a:pt x="9587" y="5029"/>
                    <a:pt x="9521" y="5024"/>
                    <a:pt x="9452" y="5018"/>
                  </a:cubicBezTo>
                  <a:cubicBezTo>
                    <a:pt x="9515" y="4880"/>
                    <a:pt x="9570" y="4739"/>
                    <a:pt x="9622" y="4595"/>
                  </a:cubicBezTo>
                  <a:lnTo>
                    <a:pt x="9653" y="4595"/>
                  </a:lnTo>
                  <a:cubicBezTo>
                    <a:pt x="10456" y="4595"/>
                    <a:pt x="11124" y="3982"/>
                    <a:pt x="11190" y="3184"/>
                  </a:cubicBezTo>
                  <a:cubicBezTo>
                    <a:pt x="11260" y="2387"/>
                    <a:pt x="10704" y="1667"/>
                    <a:pt x="9915" y="1535"/>
                  </a:cubicBezTo>
                  <a:lnTo>
                    <a:pt x="9915" y="1097"/>
                  </a:lnTo>
                  <a:close/>
                  <a:moveTo>
                    <a:pt x="4034" y="8058"/>
                  </a:moveTo>
                  <a:cubicBezTo>
                    <a:pt x="4250" y="8084"/>
                    <a:pt x="4463" y="8098"/>
                    <a:pt x="4679" y="8098"/>
                  </a:cubicBezTo>
                  <a:lnTo>
                    <a:pt x="4687" y="8098"/>
                  </a:lnTo>
                  <a:cubicBezTo>
                    <a:pt x="4903" y="8098"/>
                    <a:pt x="5119" y="8084"/>
                    <a:pt x="5332" y="8058"/>
                  </a:cubicBezTo>
                  <a:lnTo>
                    <a:pt x="5332" y="8058"/>
                  </a:lnTo>
                  <a:lnTo>
                    <a:pt x="5329" y="9379"/>
                  </a:lnTo>
                  <a:lnTo>
                    <a:pt x="4034" y="9379"/>
                  </a:lnTo>
                  <a:lnTo>
                    <a:pt x="4034" y="8058"/>
                  </a:lnTo>
                  <a:close/>
                  <a:moveTo>
                    <a:pt x="8718" y="13890"/>
                  </a:moveTo>
                  <a:cubicBezTo>
                    <a:pt x="8836" y="13890"/>
                    <a:pt x="8934" y="13988"/>
                    <a:pt x="8934" y="14106"/>
                  </a:cubicBezTo>
                  <a:cubicBezTo>
                    <a:pt x="8934" y="14227"/>
                    <a:pt x="8836" y="14322"/>
                    <a:pt x="8718" y="14322"/>
                  </a:cubicBezTo>
                  <a:lnTo>
                    <a:pt x="649" y="14322"/>
                  </a:lnTo>
                  <a:cubicBezTo>
                    <a:pt x="528" y="14322"/>
                    <a:pt x="433" y="14227"/>
                    <a:pt x="433" y="14106"/>
                  </a:cubicBezTo>
                  <a:cubicBezTo>
                    <a:pt x="433" y="13988"/>
                    <a:pt x="528" y="13890"/>
                    <a:pt x="649" y="13890"/>
                  </a:cubicBezTo>
                  <a:close/>
                  <a:moveTo>
                    <a:pt x="8372" y="0"/>
                  </a:moveTo>
                  <a:cubicBezTo>
                    <a:pt x="8251" y="0"/>
                    <a:pt x="8156" y="95"/>
                    <a:pt x="8156" y="216"/>
                  </a:cubicBezTo>
                  <a:cubicBezTo>
                    <a:pt x="8156" y="334"/>
                    <a:pt x="8251" y="432"/>
                    <a:pt x="8372" y="432"/>
                  </a:cubicBezTo>
                  <a:lnTo>
                    <a:pt x="9483" y="432"/>
                  </a:lnTo>
                  <a:lnTo>
                    <a:pt x="9483" y="2870"/>
                  </a:lnTo>
                  <a:cubicBezTo>
                    <a:pt x="9483" y="5513"/>
                    <a:pt x="7330" y="7666"/>
                    <a:pt x="4687" y="7666"/>
                  </a:cubicBezTo>
                  <a:lnTo>
                    <a:pt x="4679" y="7666"/>
                  </a:lnTo>
                  <a:cubicBezTo>
                    <a:pt x="3723" y="7666"/>
                    <a:pt x="2790" y="7381"/>
                    <a:pt x="2002" y="6849"/>
                  </a:cubicBezTo>
                  <a:cubicBezTo>
                    <a:pt x="1964" y="6824"/>
                    <a:pt x="1922" y="6812"/>
                    <a:pt x="1880" y="6812"/>
                  </a:cubicBezTo>
                  <a:cubicBezTo>
                    <a:pt x="1810" y="6812"/>
                    <a:pt x="1742" y="6845"/>
                    <a:pt x="1699" y="6906"/>
                  </a:cubicBezTo>
                  <a:cubicBezTo>
                    <a:pt x="1633" y="7004"/>
                    <a:pt x="1659" y="7140"/>
                    <a:pt x="1760" y="7206"/>
                  </a:cubicBezTo>
                  <a:cubicBezTo>
                    <a:pt x="2315" y="7583"/>
                    <a:pt x="2943" y="7848"/>
                    <a:pt x="3602" y="7986"/>
                  </a:cubicBezTo>
                  <a:lnTo>
                    <a:pt x="3602" y="9379"/>
                  </a:lnTo>
                  <a:lnTo>
                    <a:pt x="1080" y="9379"/>
                  </a:lnTo>
                  <a:cubicBezTo>
                    <a:pt x="959" y="9379"/>
                    <a:pt x="864" y="9477"/>
                    <a:pt x="864" y="9595"/>
                  </a:cubicBezTo>
                  <a:lnTo>
                    <a:pt x="864" y="13458"/>
                  </a:lnTo>
                  <a:lnTo>
                    <a:pt x="649" y="13458"/>
                  </a:lnTo>
                  <a:cubicBezTo>
                    <a:pt x="289" y="13458"/>
                    <a:pt x="1" y="13749"/>
                    <a:pt x="1" y="14106"/>
                  </a:cubicBezTo>
                  <a:cubicBezTo>
                    <a:pt x="1" y="14463"/>
                    <a:pt x="289" y="14754"/>
                    <a:pt x="649" y="14754"/>
                  </a:cubicBezTo>
                  <a:lnTo>
                    <a:pt x="8718" y="14754"/>
                  </a:lnTo>
                  <a:cubicBezTo>
                    <a:pt x="9075" y="14754"/>
                    <a:pt x="9365" y="14463"/>
                    <a:pt x="9365" y="14106"/>
                  </a:cubicBezTo>
                  <a:cubicBezTo>
                    <a:pt x="9365" y="13749"/>
                    <a:pt x="9075" y="13458"/>
                    <a:pt x="8718" y="13458"/>
                  </a:cubicBezTo>
                  <a:lnTo>
                    <a:pt x="8502" y="13458"/>
                  </a:lnTo>
                  <a:lnTo>
                    <a:pt x="8502" y="12911"/>
                  </a:lnTo>
                  <a:cubicBezTo>
                    <a:pt x="8502" y="12791"/>
                    <a:pt x="8404" y="12696"/>
                    <a:pt x="8286" y="12696"/>
                  </a:cubicBezTo>
                  <a:cubicBezTo>
                    <a:pt x="8165" y="12696"/>
                    <a:pt x="8070" y="12791"/>
                    <a:pt x="8070" y="12911"/>
                  </a:cubicBezTo>
                  <a:lnTo>
                    <a:pt x="8070" y="13458"/>
                  </a:lnTo>
                  <a:lnTo>
                    <a:pt x="1296" y="13458"/>
                  </a:lnTo>
                  <a:lnTo>
                    <a:pt x="1296" y="9814"/>
                  </a:lnTo>
                  <a:lnTo>
                    <a:pt x="8070" y="9814"/>
                  </a:lnTo>
                  <a:lnTo>
                    <a:pt x="8070" y="11979"/>
                  </a:lnTo>
                  <a:cubicBezTo>
                    <a:pt x="8070" y="12100"/>
                    <a:pt x="8165" y="12195"/>
                    <a:pt x="8286" y="12195"/>
                  </a:cubicBezTo>
                  <a:cubicBezTo>
                    <a:pt x="8404" y="12195"/>
                    <a:pt x="8502" y="12100"/>
                    <a:pt x="8502" y="11979"/>
                  </a:cubicBezTo>
                  <a:lnTo>
                    <a:pt x="8502" y="9598"/>
                  </a:lnTo>
                  <a:cubicBezTo>
                    <a:pt x="8502" y="9477"/>
                    <a:pt x="8404" y="9382"/>
                    <a:pt x="8286" y="9382"/>
                  </a:cubicBezTo>
                  <a:lnTo>
                    <a:pt x="5764" y="9382"/>
                  </a:lnTo>
                  <a:lnTo>
                    <a:pt x="5764" y="7986"/>
                  </a:lnTo>
                  <a:cubicBezTo>
                    <a:pt x="7238" y="7672"/>
                    <a:pt x="8508" y="6739"/>
                    <a:pt x="9244" y="5427"/>
                  </a:cubicBezTo>
                  <a:cubicBezTo>
                    <a:pt x="9384" y="5451"/>
                    <a:pt x="9522" y="5462"/>
                    <a:pt x="9658" y="5462"/>
                  </a:cubicBezTo>
                  <a:cubicBezTo>
                    <a:pt x="10958" y="5462"/>
                    <a:pt x="12060" y="4405"/>
                    <a:pt x="12060" y="3055"/>
                  </a:cubicBezTo>
                  <a:cubicBezTo>
                    <a:pt x="12063" y="2424"/>
                    <a:pt x="11815" y="1817"/>
                    <a:pt x="11372" y="1368"/>
                  </a:cubicBezTo>
                  <a:cubicBezTo>
                    <a:pt x="10983" y="970"/>
                    <a:pt x="10465" y="720"/>
                    <a:pt x="9912" y="662"/>
                  </a:cubicBezTo>
                  <a:lnTo>
                    <a:pt x="9912" y="216"/>
                  </a:lnTo>
                  <a:cubicBezTo>
                    <a:pt x="9912" y="95"/>
                    <a:pt x="9817" y="0"/>
                    <a:pt x="9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a:off x="849775" y="3235925"/>
              <a:ext cx="263225" cy="166700"/>
            </a:xfrm>
            <a:custGeom>
              <a:rect b="b" l="l" r="r" t="t"/>
              <a:pathLst>
                <a:path extrusionOk="0" h="6668" w="10529">
                  <a:moveTo>
                    <a:pt x="2315" y="1978"/>
                  </a:moveTo>
                  <a:lnTo>
                    <a:pt x="2315" y="2873"/>
                  </a:lnTo>
                  <a:cubicBezTo>
                    <a:pt x="2315" y="3308"/>
                    <a:pt x="2367" y="3740"/>
                    <a:pt x="2473" y="4163"/>
                  </a:cubicBezTo>
                  <a:cubicBezTo>
                    <a:pt x="1932" y="4114"/>
                    <a:pt x="1506" y="3679"/>
                    <a:pt x="1469" y="3138"/>
                  </a:cubicBezTo>
                  <a:cubicBezTo>
                    <a:pt x="1428" y="2597"/>
                    <a:pt x="1788" y="2105"/>
                    <a:pt x="2315" y="1978"/>
                  </a:cubicBezTo>
                  <a:close/>
                  <a:moveTo>
                    <a:pt x="2315" y="1100"/>
                  </a:moveTo>
                  <a:lnTo>
                    <a:pt x="2315" y="1538"/>
                  </a:lnTo>
                  <a:cubicBezTo>
                    <a:pt x="1526" y="1673"/>
                    <a:pt x="971" y="2390"/>
                    <a:pt x="1037" y="3187"/>
                  </a:cubicBezTo>
                  <a:cubicBezTo>
                    <a:pt x="1106" y="3983"/>
                    <a:pt x="1771" y="4598"/>
                    <a:pt x="2568" y="4598"/>
                  </a:cubicBezTo>
                  <a:cubicBezTo>
                    <a:pt x="2570" y="4598"/>
                    <a:pt x="2572" y="4598"/>
                    <a:pt x="2574" y="4598"/>
                  </a:cubicBezTo>
                  <a:lnTo>
                    <a:pt x="2606" y="4598"/>
                  </a:lnTo>
                  <a:cubicBezTo>
                    <a:pt x="2655" y="4742"/>
                    <a:pt x="2712" y="4883"/>
                    <a:pt x="2773" y="5021"/>
                  </a:cubicBezTo>
                  <a:cubicBezTo>
                    <a:pt x="2706" y="5027"/>
                    <a:pt x="2640" y="5032"/>
                    <a:pt x="2574" y="5032"/>
                  </a:cubicBezTo>
                  <a:cubicBezTo>
                    <a:pt x="1535" y="5030"/>
                    <a:pt x="674" y="4224"/>
                    <a:pt x="605" y="3187"/>
                  </a:cubicBezTo>
                  <a:cubicBezTo>
                    <a:pt x="539" y="2151"/>
                    <a:pt x="1284" y="1238"/>
                    <a:pt x="2315" y="1100"/>
                  </a:cubicBezTo>
                  <a:close/>
                  <a:moveTo>
                    <a:pt x="2531" y="0"/>
                  </a:moveTo>
                  <a:cubicBezTo>
                    <a:pt x="2413" y="0"/>
                    <a:pt x="2315" y="98"/>
                    <a:pt x="2315" y="216"/>
                  </a:cubicBezTo>
                  <a:lnTo>
                    <a:pt x="2315" y="662"/>
                  </a:lnTo>
                  <a:cubicBezTo>
                    <a:pt x="965" y="806"/>
                    <a:pt x="0" y="2041"/>
                    <a:pt x="188" y="3389"/>
                  </a:cubicBezTo>
                  <a:cubicBezTo>
                    <a:pt x="355" y="4597"/>
                    <a:pt x="1389" y="5465"/>
                    <a:pt x="2569" y="5465"/>
                  </a:cubicBezTo>
                  <a:cubicBezTo>
                    <a:pt x="2704" y="5465"/>
                    <a:pt x="2842" y="5453"/>
                    <a:pt x="2980" y="5430"/>
                  </a:cubicBezTo>
                  <a:cubicBezTo>
                    <a:pt x="3222" y="5859"/>
                    <a:pt x="3524" y="6256"/>
                    <a:pt x="3878" y="6601"/>
                  </a:cubicBezTo>
                  <a:cubicBezTo>
                    <a:pt x="3925" y="6648"/>
                    <a:pt x="3977" y="6667"/>
                    <a:pt x="4027" y="6667"/>
                  </a:cubicBezTo>
                  <a:cubicBezTo>
                    <a:pt x="4195" y="6667"/>
                    <a:pt x="4338" y="6449"/>
                    <a:pt x="4180" y="6293"/>
                  </a:cubicBezTo>
                  <a:cubicBezTo>
                    <a:pt x="3826" y="5945"/>
                    <a:pt x="3527" y="5545"/>
                    <a:pt x="3297" y="5104"/>
                  </a:cubicBezTo>
                  <a:cubicBezTo>
                    <a:pt x="3291" y="5090"/>
                    <a:pt x="3282" y="5076"/>
                    <a:pt x="3274" y="5061"/>
                  </a:cubicBezTo>
                  <a:cubicBezTo>
                    <a:pt x="3150" y="4825"/>
                    <a:pt x="3049" y="4578"/>
                    <a:pt x="2968" y="4321"/>
                  </a:cubicBezTo>
                  <a:cubicBezTo>
                    <a:pt x="2966" y="4310"/>
                    <a:pt x="2963" y="4295"/>
                    <a:pt x="2957" y="4284"/>
                  </a:cubicBezTo>
                  <a:cubicBezTo>
                    <a:pt x="2816" y="3826"/>
                    <a:pt x="2747" y="3351"/>
                    <a:pt x="2747" y="2873"/>
                  </a:cubicBezTo>
                  <a:lnTo>
                    <a:pt x="2747" y="432"/>
                  </a:lnTo>
                  <a:lnTo>
                    <a:pt x="10312" y="432"/>
                  </a:lnTo>
                  <a:cubicBezTo>
                    <a:pt x="10433" y="432"/>
                    <a:pt x="10528" y="337"/>
                    <a:pt x="10528" y="216"/>
                  </a:cubicBezTo>
                  <a:cubicBezTo>
                    <a:pt x="10528" y="98"/>
                    <a:pt x="10433" y="0"/>
                    <a:pt x="103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989750" y="3502925"/>
              <a:ext cx="97325" cy="46875"/>
            </a:xfrm>
            <a:custGeom>
              <a:rect b="b" l="l" r="r" t="t"/>
              <a:pathLst>
                <a:path extrusionOk="0" h="1875" w="3893">
                  <a:moveTo>
                    <a:pt x="2957" y="432"/>
                  </a:moveTo>
                  <a:cubicBezTo>
                    <a:pt x="3233" y="432"/>
                    <a:pt x="3461" y="657"/>
                    <a:pt x="3461" y="936"/>
                  </a:cubicBezTo>
                  <a:cubicBezTo>
                    <a:pt x="3461" y="1215"/>
                    <a:pt x="3233" y="1440"/>
                    <a:pt x="2957" y="1440"/>
                  </a:cubicBezTo>
                  <a:lnTo>
                    <a:pt x="939" y="1440"/>
                  </a:lnTo>
                  <a:cubicBezTo>
                    <a:pt x="660" y="1440"/>
                    <a:pt x="435" y="1215"/>
                    <a:pt x="435" y="936"/>
                  </a:cubicBezTo>
                  <a:cubicBezTo>
                    <a:pt x="435" y="657"/>
                    <a:pt x="660" y="432"/>
                    <a:pt x="939" y="432"/>
                  </a:cubicBezTo>
                  <a:close/>
                  <a:moveTo>
                    <a:pt x="939" y="1"/>
                  </a:moveTo>
                  <a:cubicBezTo>
                    <a:pt x="421" y="1"/>
                    <a:pt x="1" y="421"/>
                    <a:pt x="1" y="936"/>
                  </a:cubicBezTo>
                  <a:cubicBezTo>
                    <a:pt x="1" y="1454"/>
                    <a:pt x="421" y="1875"/>
                    <a:pt x="939" y="1875"/>
                  </a:cubicBezTo>
                  <a:lnTo>
                    <a:pt x="2957" y="1875"/>
                  </a:lnTo>
                  <a:cubicBezTo>
                    <a:pt x="3472" y="1875"/>
                    <a:pt x="3893" y="1454"/>
                    <a:pt x="3893" y="936"/>
                  </a:cubicBezTo>
                  <a:cubicBezTo>
                    <a:pt x="3893" y="421"/>
                    <a:pt x="3472" y="1"/>
                    <a:pt x="2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968675" y="3273700"/>
              <a:ext cx="134675" cy="106750"/>
            </a:xfrm>
            <a:custGeom>
              <a:rect b="b" l="l" r="r" t="t"/>
              <a:pathLst>
                <a:path extrusionOk="0" h="4270" w="5387">
                  <a:moveTo>
                    <a:pt x="1249" y="441"/>
                  </a:moveTo>
                  <a:cubicBezTo>
                    <a:pt x="1537" y="441"/>
                    <a:pt x="1792" y="643"/>
                    <a:pt x="1851" y="933"/>
                  </a:cubicBezTo>
                  <a:cubicBezTo>
                    <a:pt x="1500" y="1069"/>
                    <a:pt x="1192" y="1302"/>
                    <a:pt x="965" y="1601"/>
                  </a:cubicBezTo>
                  <a:cubicBezTo>
                    <a:pt x="757" y="1495"/>
                    <a:pt x="628" y="1285"/>
                    <a:pt x="628" y="1054"/>
                  </a:cubicBezTo>
                  <a:cubicBezTo>
                    <a:pt x="631" y="738"/>
                    <a:pt x="872" y="473"/>
                    <a:pt x="1186" y="444"/>
                  </a:cubicBezTo>
                  <a:cubicBezTo>
                    <a:pt x="1207" y="442"/>
                    <a:pt x="1228" y="441"/>
                    <a:pt x="1249" y="441"/>
                  </a:cubicBezTo>
                  <a:close/>
                  <a:moveTo>
                    <a:pt x="4334" y="434"/>
                  </a:moveTo>
                  <a:cubicBezTo>
                    <a:pt x="4461" y="434"/>
                    <a:pt x="4591" y="474"/>
                    <a:pt x="4704" y="559"/>
                  </a:cubicBezTo>
                  <a:cubicBezTo>
                    <a:pt x="5070" y="833"/>
                    <a:pt x="5021" y="1394"/>
                    <a:pt x="4618" y="1601"/>
                  </a:cubicBezTo>
                  <a:cubicBezTo>
                    <a:pt x="4387" y="1302"/>
                    <a:pt x="4079" y="1069"/>
                    <a:pt x="3728" y="933"/>
                  </a:cubicBezTo>
                  <a:cubicBezTo>
                    <a:pt x="3787" y="625"/>
                    <a:pt x="4055" y="434"/>
                    <a:pt x="4334" y="434"/>
                  </a:cubicBezTo>
                  <a:close/>
                  <a:moveTo>
                    <a:pt x="2790" y="1187"/>
                  </a:moveTo>
                  <a:cubicBezTo>
                    <a:pt x="3728" y="1187"/>
                    <a:pt x="4494" y="1780"/>
                    <a:pt x="4494" y="2511"/>
                  </a:cubicBezTo>
                  <a:cubicBezTo>
                    <a:pt x="4494" y="3242"/>
                    <a:pt x="3728" y="3838"/>
                    <a:pt x="2790" y="3838"/>
                  </a:cubicBezTo>
                  <a:cubicBezTo>
                    <a:pt x="1851" y="3838"/>
                    <a:pt x="1088" y="3242"/>
                    <a:pt x="1088" y="2511"/>
                  </a:cubicBezTo>
                  <a:cubicBezTo>
                    <a:pt x="1088" y="1780"/>
                    <a:pt x="1851" y="1187"/>
                    <a:pt x="2790" y="1187"/>
                  </a:cubicBezTo>
                  <a:close/>
                  <a:moveTo>
                    <a:pt x="1244" y="0"/>
                  </a:moveTo>
                  <a:cubicBezTo>
                    <a:pt x="1023" y="0"/>
                    <a:pt x="798" y="70"/>
                    <a:pt x="602" y="222"/>
                  </a:cubicBezTo>
                  <a:cubicBezTo>
                    <a:pt x="0" y="689"/>
                    <a:pt x="84" y="1624"/>
                    <a:pt x="757" y="1981"/>
                  </a:cubicBezTo>
                  <a:cubicBezTo>
                    <a:pt x="691" y="2151"/>
                    <a:pt x="659" y="2330"/>
                    <a:pt x="659" y="2511"/>
                  </a:cubicBezTo>
                  <a:cubicBezTo>
                    <a:pt x="659" y="3481"/>
                    <a:pt x="1615" y="4270"/>
                    <a:pt x="2793" y="4270"/>
                  </a:cubicBezTo>
                  <a:cubicBezTo>
                    <a:pt x="3970" y="4270"/>
                    <a:pt x="4929" y="3481"/>
                    <a:pt x="4929" y="2511"/>
                  </a:cubicBezTo>
                  <a:cubicBezTo>
                    <a:pt x="4929" y="2330"/>
                    <a:pt x="4894" y="2151"/>
                    <a:pt x="4828" y="1981"/>
                  </a:cubicBezTo>
                  <a:cubicBezTo>
                    <a:pt x="5170" y="1800"/>
                    <a:pt x="5386" y="1440"/>
                    <a:pt x="5383" y="1054"/>
                  </a:cubicBezTo>
                  <a:cubicBezTo>
                    <a:pt x="5383" y="522"/>
                    <a:pt x="4986" y="73"/>
                    <a:pt x="4456" y="12"/>
                  </a:cubicBezTo>
                  <a:cubicBezTo>
                    <a:pt x="4414" y="7"/>
                    <a:pt x="4372" y="5"/>
                    <a:pt x="4330" y="5"/>
                  </a:cubicBezTo>
                  <a:cubicBezTo>
                    <a:pt x="3853" y="5"/>
                    <a:pt x="3427" y="330"/>
                    <a:pt x="3314" y="807"/>
                  </a:cubicBezTo>
                  <a:cubicBezTo>
                    <a:pt x="3141" y="771"/>
                    <a:pt x="2966" y="753"/>
                    <a:pt x="2791" y="753"/>
                  </a:cubicBezTo>
                  <a:cubicBezTo>
                    <a:pt x="2616" y="753"/>
                    <a:pt x="2441" y="771"/>
                    <a:pt x="2269" y="807"/>
                  </a:cubicBezTo>
                  <a:cubicBezTo>
                    <a:pt x="2148" y="305"/>
                    <a:pt x="1705" y="0"/>
                    <a:pt x="1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a:off x="1017675" y="3315225"/>
              <a:ext cx="12625" cy="10825"/>
            </a:xfrm>
            <a:custGeom>
              <a:rect b="b" l="l" r="r" t="t"/>
              <a:pathLst>
                <a:path extrusionOk="0" h="433" w="505">
                  <a:moveTo>
                    <a:pt x="288" y="1"/>
                  </a:moveTo>
                  <a:cubicBezTo>
                    <a:pt x="96" y="1"/>
                    <a:pt x="1" y="234"/>
                    <a:pt x="136" y="369"/>
                  </a:cubicBezTo>
                  <a:cubicBezTo>
                    <a:pt x="180" y="413"/>
                    <a:pt x="234" y="433"/>
                    <a:pt x="287" y="433"/>
                  </a:cubicBezTo>
                  <a:cubicBezTo>
                    <a:pt x="398" y="433"/>
                    <a:pt x="504" y="347"/>
                    <a:pt x="504" y="217"/>
                  </a:cubicBezTo>
                  <a:cubicBezTo>
                    <a:pt x="504" y="96"/>
                    <a:pt x="406"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1044725" y="3315225"/>
              <a:ext cx="12700" cy="10825"/>
            </a:xfrm>
            <a:custGeom>
              <a:rect b="b" l="l" r="r" t="t"/>
              <a:pathLst>
                <a:path extrusionOk="0" h="433" w="508">
                  <a:moveTo>
                    <a:pt x="292" y="1"/>
                  </a:moveTo>
                  <a:cubicBezTo>
                    <a:pt x="99" y="1"/>
                    <a:pt x="1" y="234"/>
                    <a:pt x="139" y="369"/>
                  </a:cubicBezTo>
                  <a:cubicBezTo>
                    <a:pt x="183" y="413"/>
                    <a:pt x="237" y="433"/>
                    <a:pt x="290" y="433"/>
                  </a:cubicBezTo>
                  <a:cubicBezTo>
                    <a:pt x="401" y="433"/>
                    <a:pt x="508" y="347"/>
                    <a:pt x="508" y="217"/>
                  </a:cubicBezTo>
                  <a:cubicBezTo>
                    <a:pt x="508" y="96"/>
                    <a:pt x="410"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43"/>
          <p:cNvGrpSpPr/>
          <p:nvPr/>
        </p:nvGrpSpPr>
        <p:grpSpPr>
          <a:xfrm>
            <a:off x="3272587" y="1740845"/>
            <a:ext cx="324698" cy="372863"/>
            <a:chOff x="2212084" y="1960358"/>
            <a:chExt cx="324698" cy="372863"/>
          </a:xfrm>
        </p:grpSpPr>
        <p:sp>
          <p:nvSpPr>
            <p:cNvPr id="387" name="Google Shape;387;p43"/>
            <p:cNvSpPr/>
            <p:nvPr/>
          </p:nvSpPr>
          <p:spPr>
            <a:xfrm>
              <a:off x="2291371" y="2128011"/>
              <a:ext cx="166888" cy="166888"/>
            </a:xfrm>
            <a:custGeom>
              <a:rect b="b" l="l" r="r" t="t"/>
              <a:pathLst>
                <a:path extrusionOk="0" h="5239" w="5239">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2212084" y="1960358"/>
              <a:ext cx="324698" cy="372863"/>
            </a:xfrm>
            <a:custGeom>
              <a:rect b="b" l="l" r="r" t="t"/>
              <a:pathLst>
                <a:path extrusionOk="0" h="11705" w="10193">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2319435" y="2157190"/>
              <a:ext cx="108880" cy="103210"/>
            </a:xfrm>
            <a:custGeom>
              <a:rect b="b" l="l" r="r" t="t"/>
              <a:pathLst>
                <a:path extrusionOk="0" h="3240" w="3418">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0" name="Google Shape;390;p43"/>
          <p:cNvPicPr preferRelativeResize="0"/>
          <p:nvPr/>
        </p:nvPicPr>
        <p:blipFill>
          <a:blip r:embed="rId3">
            <a:alphaModFix/>
          </a:blip>
          <a:stretch>
            <a:fillRect/>
          </a:stretch>
        </p:blipFill>
        <p:spPr>
          <a:xfrm>
            <a:off x="6568008" y="0"/>
            <a:ext cx="2331643"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Gantt Chart</a:t>
            </a:r>
            <a:endParaRPr/>
          </a:p>
        </p:txBody>
      </p:sp>
      <p:pic>
        <p:nvPicPr>
          <p:cNvPr id="396" name="Google Shape;396;p44"/>
          <p:cNvPicPr preferRelativeResize="0"/>
          <p:nvPr/>
        </p:nvPicPr>
        <p:blipFill>
          <a:blip r:embed="rId3">
            <a:alphaModFix/>
          </a:blip>
          <a:stretch>
            <a:fillRect/>
          </a:stretch>
        </p:blipFill>
        <p:spPr>
          <a:xfrm>
            <a:off x="818700" y="957200"/>
            <a:ext cx="7634493" cy="418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Gantt Chart (Continued)</a:t>
            </a:r>
            <a:endParaRPr/>
          </a:p>
        </p:txBody>
      </p:sp>
      <p:pic>
        <p:nvPicPr>
          <p:cNvPr id="402" name="Google Shape;402;p45"/>
          <p:cNvPicPr preferRelativeResize="0"/>
          <p:nvPr/>
        </p:nvPicPr>
        <p:blipFill>
          <a:blip r:embed="rId3">
            <a:alphaModFix/>
          </a:blip>
          <a:stretch>
            <a:fillRect/>
          </a:stretch>
        </p:blipFill>
        <p:spPr>
          <a:xfrm>
            <a:off x="1568138" y="957200"/>
            <a:ext cx="6007725" cy="41619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6"/>
          <p:cNvSpPr/>
          <p:nvPr/>
        </p:nvSpPr>
        <p:spPr>
          <a:xfrm rot="5400000">
            <a:off x="195850" y="1103775"/>
            <a:ext cx="3597600" cy="35976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6"/>
          <p:cNvSpPr txBox="1"/>
          <p:nvPr>
            <p:ph idx="1" type="subTitle"/>
          </p:nvPr>
        </p:nvSpPr>
        <p:spPr>
          <a:xfrm>
            <a:off x="631461" y="2388567"/>
            <a:ext cx="2960400" cy="13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have any questions?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Yes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9" name="Google Shape;409;p46"/>
          <p:cNvSpPr txBox="1"/>
          <p:nvPr>
            <p:ph type="title"/>
          </p:nvPr>
        </p:nvSpPr>
        <p:spPr>
          <a:xfrm>
            <a:off x="631461" y="1267175"/>
            <a:ext cx="3162000" cy="11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46"/>
          <p:cNvPicPr preferRelativeResize="0"/>
          <p:nvPr/>
        </p:nvPicPr>
        <p:blipFill rotWithShape="1">
          <a:blip r:embed="rId3">
            <a:alphaModFix/>
          </a:blip>
          <a:srcRect b="24200" l="0" r="0" t="9133"/>
          <a:stretch/>
        </p:blipFill>
        <p:spPr>
          <a:xfrm flipH="1">
            <a:off x="4034950" y="-524550"/>
            <a:ext cx="6193200" cy="6192600"/>
          </a:xfrm>
          <a:prstGeom prst="ellipse">
            <a:avLst/>
          </a:prstGeom>
          <a:noFill/>
          <a:ln>
            <a:noFill/>
          </a:ln>
        </p:spPr>
      </p:pic>
      <p:sp>
        <p:nvSpPr>
          <p:cNvPr id="411" name="Google Shape;411;p46"/>
          <p:cNvSpPr txBox="1"/>
          <p:nvPr/>
        </p:nvSpPr>
        <p:spPr>
          <a:xfrm>
            <a:off x="1897450" y="4398075"/>
            <a:ext cx="1896000" cy="30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solidFill>
                <a:srgbClr val="000000"/>
              </a:solidFill>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idx="15" type="ctrTitle"/>
          </p:nvPr>
        </p:nvSpPr>
        <p:spPr>
          <a:xfrm>
            <a:off x="1365725" y="327500"/>
            <a:ext cx="64125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cxnSp>
        <p:nvCxnSpPr>
          <p:cNvPr id="209" name="Google Shape;209;p30"/>
          <p:cNvCxnSpPr/>
          <p:nvPr/>
        </p:nvCxnSpPr>
        <p:spPr>
          <a:xfrm>
            <a:off x="7540953" y="2253604"/>
            <a:ext cx="0" cy="632700"/>
          </a:xfrm>
          <a:prstGeom prst="straightConnector1">
            <a:avLst/>
          </a:prstGeom>
          <a:noFill/>
          <a:ln cap="flat" cmpd="sng" w="28575">
            <a:solidFill>
              <a:schemeClr val="accent3"/>
            </a:solidFill>
            <a:prstDash val="solid"/>
            <a:round/>
            <a:headEnd len="sm" w="sm" type="none"/>
            <a:tailEnd len="sm" w="sm" type="oval"/>
          </a:ln>
        </p:spPr>
      </p:cxnSp>
      <p:cxnSp>
        <p:nvCxnSpPr>
          <p:cNvPr id="210" name="Google Shape;210;p30"/>
          <p:cNvCxnSpPr/>
          <p:nvPr/>
        </p:nvCxnSpPr>
        <p:spPr>
          <a:xfrm>
            <a:off x="3550353" y="2253604"/>
            <a:ext cx="0" cy="632700"/>
          </a:xfrm>
          <a:prstGeom prst="straightConnector1">
            <a:avLst/>
          </a:prstGeom>
          <a:noFill/>
          <a:ln cap="flat" cmpd="sng" w="28575">
            <a:solidFill>
              <a:schemeClr val="accent3"/>
            </a:solidFill>
            <a:prstDash val="solid"/>
            <a:round/>
            <a:headEnd len="sm" w="sm" type="none"/>
            <a:tailEnd len="sm" w="sm" type="oval"/>
          </a:ln>
        </p:spPr>
      </p:cxnSp>
      <p:cxnSp>
        <p:nvCxnSpPr>
          <p:cNvPr id="211" name="Google Shape;211;p30"/>
          <p:cNvCxnSpPr/>
          <p:nvPr/>
        </p:nvCxnSpPr>
        <p:spPr>
          <a:xfrm>
            <a:off x="1555278" y="2253604"/>
            <a:ext cx="0" cy="632700"/>
          </a:xfrm>
          <a:prstGeom prst="straightConnector1">
            <a:avLst/>
          </a:prstGeom>
          <a:noFill/>
          <a:ln cap="flat" cmpd="sng" w="28575">
            <a:solidFill>
              <a:schemeClr val="accent1"/>
            </a:solidFill>
            <a:prstDash val="solid"/>
            <a:round/>
            <a:headEnd len="sm" w="sm" type="none"/>
            <a:tailEnd len="sm" w="sm" type="oval"/>
          </a:ln>
        </p:spPr>
      </p:cxnSp>
      <p:sp>
        <p:nvSpPr>
          <p:cNvPr id="212" name="Google Shape;212;p30"/>
          <p:cNvSpPr/>
          <p:nvPr/>
        </p:nvSpPr>
        <p:spPr>
          <a:xfrm>
            <a:off x="4928022" y="1348288"/>
            <a:ext cx="1233000" cy="1233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6924455" y="1348288"/>
            <a:ext cx="1233000" cy="1233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2930733" y="1348288"/>
            <a:ext cx="1233000" cy="1233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938753" y="1348288"/>
            <a:ext cx="1233000" cy="1233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ph type="ctrTitle"/>
          </p:nvPr>
        </p:nvSpPr>
        <p:spPr>
          <a:xfrm flipH="1">
            <a:off x="2735660" y="2962504"/>
            <a:ext cx="16305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Block Diagram</a:t>
            </a:r>
            <a:endParaRPr/>
          </a:p>
        </p:txBody>
      </p:sp>
      <p:sp>
        <p:nvSpPr>
          <p:cNvPr id="217" name="Google Shape;217;p30"/>
          <p:cNvSpPr txBox="1"/>
          <p:nvPr>
            <p:ph idx="1" type="subTitle"/>
          </p:nvPr>
        </p:nvSpPr>
        <p:spPr>
          <a:xfrm flipH="1">
            <a:off x="2597644" y="3616400"/>
            <a:ext cx="1906500" cy="85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Flow of information in current stage and potential future additions</a:t>
            </a:r>
            <a:endParaRPr/>
          </a:p>
        </p:txBody>
      </p:sp>
      <p:sp>
        <p:nvSpPr>
          <p:cNvPr id="218" name="Google Shape;218;p30"/>
          <p:cNvSpPr txBox="1"/>
          <p:nvPr>
            <p:ph idx="2" type="title"/>
          </p:nvPr>
        </p:nvSpPr>
        <p:spPr>
          <a:xfrm flipH="1">
            <a:off x="2674000" y="1675889"/>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9" name="Google Shape;219;p30"/>
          <p:cNvSpPr txBox="1"/>
          <p:nvPr>
            <p:ph idx="3" type="ctrTitle"/>
          </p:nvPr>
        </p:nvSpPr>
        <p:spPr>
          <a:xfrm flipH="1">
            <a:off x="6515993" y="2962504"/>
            <a:ext cx="2042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t>
            </a:r>
            <a:r>
              <a:rPr lang="en"/>
              <a:t>ACHIEVEMENTS</a:t>
            </a:r>
            <a:endParaRPr/>
          </a:p>
        </p:txBody>
      </p:sp>
      <p:sp>
        <p:nvSpPr>
          <p:cNvPr id="220" name="Google Shape;220;p30"/>
          <p:cNvSpPr txBox="1"/>
          <p:nvPr>
            <p:ph idx="4" type="subTitle"/>
          </p:nvPr>
        </p:nvSpPr>
        <p:spPr>
          <a:xfrm flipH="1">
            <a:off x="6584071" y="3616400"/>
            <a:ext cx="1906500" cy="85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221" name="Google Shape;221;p30"/>
          <p:cNvSpPr txBox="1"/>
          <p:nvPr>
            <p:ph idx="5" type="title"/>
          </p:nvPr>
        </p:nvSpPr>
        <p:spPr>
          <a:xfrm flipH="1">
            <a:off x="6660422" y="1675889"/>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2" name="Google Shape;222;p30"/>
          <p:cNvSpPr txBox="1"/>
          <p:nvPr>
            <p:ph idx="6" type="ctrTitle"/>
          </p:nvPr>
        </p:nvSpPr>
        <p:spPr>
          <a:xfrm flipH="1">
            <a:off x="787428" y="2962504"/>
            <a:ext cx="1535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23" name="Google Shape;223;p30"/>
          <p:cNvSpPr txBox="1"/>
          <p:nvPr>
            <p:ph idx="7" type="subTitle"/>
          </p:nvPr>
        </p:nvSpPr>
        <p:spPr>
          <a:xfrm flipH="1">
            <a:off x="601998" y="3616400"/>
            <a:ext cx="1906500" cy="85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 project description, requirements</a:t>
            </a:r>
            <a:endParaRPr/>
          </a:p>
        </p:txBody>
      </p:sp>
      <p:sp>
        <p:nvSpPr>
          <p:cNvPr id="224" name="Google Shape;224;p30"/>
          <p:cNvSpPr txBox="1"/>
          <p:nvPr>
            <p:ph idx="8" type="title"/>
          </p:nvPr>
        </p:nvSpPr>
        <p:spPr>
          <a:xfrm flipH="1">
            <a:off x="678357" y="1675889"/>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5" name="Google Shape;225;p30"/>
          <p:cNvSpPr txBox="1"/>
          <p:nvPr>
            <p:ph idx="9" type="ctrTitle"/>
          </p:nvPr>
        </p:nvSpPr>
        <p:spPr>
          <a:xfrm flipH="1">
            <a:off x="4730387" y="2962504"/>
            <a:ext cx="16305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Technology/Design</a:t>
            </a:r>
            <a:endParaRPr/>
          </a:p>
        </p:txBody>
      </p:sp>
      <p:sp>
        <p:nvSpPr>
          <p:cNvPr id="226" name="Google Shape;226;p30"/>
          <p:cNvSpPr txBox="1"/>
          <p:nvPr>
            <p:ph idx="13" type="subTitle"/>
          </p:nvPr>
        </p:nvSpPr>
        <p:spPr>
          <a:xfrm flipH="1">
            <a:off x="4592385" y="3616400"/>
            <a:ext cx="1906500" cy="85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Ways to leverage each section of block diagram</a:t>
            </a:r>
            <a:endParaRPr/>
          </a:p>
        </p:txBody>
      </p:sp>
      <p:sp>
        <p:nvSpPr>
          <p:cNvPr id="227" name="Google Shape;227;p30"/>
          <p:cNvSpPr txBox="1"/>
          <p:nvPr>
            <p:ph idx="14" type="title"/>
          </p:nvPr>
        </p:nvSpPr>
        <p:spPr>
          <a:xfrm flipH="1">
            <a:off x="4668739" y="1675889"/>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228" name="Google Shape;228;p30"/>
          <p:cNvCxnSpPr/>
          <p:nvPr/>
        </p:nvCxnSpPr>
        <p:spPr>
          <a:xfrm>
            <a:off x="5545653" y="2253604"/>
            <a:ext cx="0" cy="632700"/>
          </a:xfrm>
          <a:prstGeom prst="straightConnector1">
            <a:avLst/>
          </a:prstGeom>
          <a:noFill/>
          <a:ln cap="flat" cmpd="sng" w="28575">
            <a:solidFill>
              <a:schemeClr val="accent1"/>
            </a:solidFill>
            <a:prstDash val="solid"/>
            <a:round/>
            <a:headEnd len="sm" w="sm" type="none"/>
            <a:tailEnd len="sm" w="sm"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ctrTitle"/>
          </p:nvPr>
        </p:nvSpPr>
        <p:spPr>
          <a:xfrm>
            <a:off x="1365725" y="327500"/>
            <a:ext cx="64125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234" name="Google Shape;234;p31"/>
          <p:cNvSpPr txBox="1"/>
          <p:nvPr>
            <p:ph idx="4294967295" type="subTitle"/>
          </p:nvPr>
        </p:nvSpPr>
        <p:spPr>
          <a:xfrm>
            <a:off x="2958338" y="1208929"/>
            <a:ext cx="2299200" cy="12618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1600"/>
              </a:spcAft>
              <a:buNone/>
            </a:pPr>
            <a:r>
              <a:rPr lang="en" sz="1400"/>
              <a:t>No current mainstream application catered towards just dog-owners</a:t>
            </a:r>
            <a:endParaRPr sz="1400"/>
          </a:p>
        </p:txBody>
      </p:sp>
      <p:sp>
        <p:nvSpPr>
          <p:cNvPr id="235" name="Google Shape;235;p31"/>
          <p:cNvSpPr txBox="1"/>
          <p:nvPr>
            <p:ph idx="4294967295" type="subTitle"/>
          </p:nvPr>
        </p:nvSpPr>
        <p:spPr>
          <a:xfrm>
            <a:off x="928731" y="3010486"/>
            <a:ext cx="2440500" cy="27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Livvic Medium"/>
                <a:ea typeface="Livvic Medium"/>
                <a:cs typeface="Livvic Medium"/>
                <a:sym typeface="Livvic Medium"/>
              </a:rPr>
              <a:t>Dog Friendly</a:t>
            </a:r>
            <a:endParaRPr>
              <a:latin typeface="Livvic Medium"/>
              <a:ea typeface="Livvic Medium"/>
              <a:cs typeface="Livvic Medium"/>
              <a:sym typeface="Livvic Medium"/>
            </a:endParaRPr>
          </a:p>
        </p:txBody>
      </p:sp>
      <p:sp>
        <p:nvSpPr>
          <p:cNvPr id="236" name="Google Shape;236;p31"/>
          <p:cNvSpPr txBox="1"/>
          <p:nvPr>
            <p:ph idx="4294967295" type="subTitle"/>
          </p:nvPr>
        </p:nvSpPr>
        <p:spPr>
          <a:xfrm>
            <a:off x="4824267" y="3010486"/>
            <a:ext cx="2470800" cy="27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Livvic Medium"/>
                <a:ea typeface="Livvic Medium"/>
                <a:cs typeface="Livvic Medium"/>
                <a:sym typeface="Livvic Medium"/>
              </a:rPr>
              <a:t>Tracking</a:t>
            </a:r>
            <a:endParaRPr>
              <a:latin typeface="Livvic Medium"/>
              <a:ea typeface="Livvic Medium"/>
              <a:cs typeface="Livvic Medium"/>
              <a:sym typeface="Livvic Medium"/>
            </a:endParaRPr>
          </a:p>
        </p:txBody>
      </p:sp>
      <p:sp>
        <p:nvSpPr>
          <p:cNvPr id="237" name="Google Shape;237;p31"/>
          <p:cNvSpPr txBox="1"/>
          <p:nvPr>
            <p:ph idx="4294967295" type="subTitle"/>
          </p:nvPr>
        </p:nvSpPr>
        <p:spPr>
          <a:xfrm>
            <a:off x="2887688" y="2211850"/>
            <a:ext cx="2440500" cy="27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Livvic Medium"/>
                <a:ea typeface="Livvic Medium"/>
                <a:cs typeface="Livvic Medium"/>
                <a:sym typeface="Livvic Medium"/>
              </a:rPr>
              <a:t>Community</a:t>
            </a:r>
            <a:endParaRPr>
              <a:latin typeface="Livvic Medium"/>
              <a:ea typeface="Livvic Medium"/>
              <a:cs typeface="Livvic Medium"/>
              <a:sym typeface="Livvic Medium"/>
            </a:endParaRPr>
          </a:p>
        </p:txBody>
      </p:sp>
      <p:sp>
        <p:nvSpPr>
          <p:cNvPr id="238" name="Google Shape;238;p31"/>
          <p:cNvSpPr txBox="1"/>
          <p:nvPr>
            <p:ph idx="4294967295" type="subTitle"/>
          </p:nvPr>
        </p:nvSpPr>
        <p:spPr>
          <a:xfrm>
            <a:off x="928731" y="3382617"/>
            <a:ext cx="2440500" cy="946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No current application exists that leverages information about dog behavior and caters to their feelings</a:t>
            </a:r>
            <a:endParaRPr sz="1400"/>
          </a:p>
        </p:txBody>
      </p:sp>
      <p:sp>
        <p:nvSpPr>
          <p:cNvPr id="239" name="Google Shape;239;p31"/>
          <p:cNvSpPr txBox="1"/>
          <p:nvPr>
            <p:ph idx="4294967295" type="subTitle"/>
          </p:nvPr>
        </p:nvSpPr>
        <p:spPr>
          <a:xfrm>
            <a:off x="4853217" y="3382617"/>
            <a:ext cx="2412900" cy="946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Who would want to lose their dogs?</a:t>
            </a:r>
            <a:endParaRPr sz="1400"/>
          </a:p>
        </p:txBody>
      </p:sp>
      <p:cxnSp>
        <p:nvCxnSpPr>
          <p:cNvPr id="240" name="Google Shape;240;p31"/>
          <p:cNvCxnSpPr/>
          <p:nvPr/>
        </p:nvCxnSpPr>
        <p:spPr>
          <a:xfrm rot="10800000">
            <a:off x="1425406" y="2847025"/>
            <a:ext cx="6310800" cy="0"/>
          </a:xfrm>
          <a:prstGeom prst="straightConnector1">
            <a:avLst/>
          </a:prstGeom>
          <a:noFill/>
          <a:ln cap="flat" cmpd="sng" w="28575">
            <a:solidFill>
              <a:schemeClr val="accent1"/>
            </a:solidFill>
            <a:prstDash val="solid"/>
            <a:round/>
            <a:headEnd len="sm" w="sm" type="oval"/>
            <a:tailEnd len="sm" w="sm" type="oval"/>
          </a:ln>
        </p:spPr>
      </p:cxnSp>
      <p:sp>
        <p:nvSpPr>
          <p:cNvPr id="241" name="Google Shape;241;p31"/>
          <p:cNvSpPr/>
          <p:nvPr/>
        </p:nvSpPr>
        <p:spPr>
          <a:xfrm rot="8100000">
            <a:off x="1768939" y="1725209"/>
            <a:ext cx="760281" cy="760281"/>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txBox="1"/>
          <p:nvPr>
            <p:ph idx="4294967295" type="subTitle"/>
          </p:nvPr>
        </p:nvSpPr>
        <p:spPr>
          <a:xfrm>
            <a:off x="1775175" y="1965150"/>
            <a:ext cx="747600" cy="278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latin typeface="Livvic Medium"/>
                <a:ea typeface="Livvic Medium"/>
                <a:cs typeface="Livvic Medium"/>
                <a:sym typeface="Livvic Medium"/>
              </a:rPr>
              <a:t>Prob 1</a:t>
            </a:r>
            <a:endParaRPr>
              <a:latin typeface="Livvic Medium"/>
              <a:ea typeface="Livvic Medium"/>
              <a:cs typeface="Livvic Medium"/>
              <a:sym typeface="Livvic Medium"/>
            </a:endParaRPr>
          </a:p>
        </p:txBody>
      </p:sp>
      <p:sp>
        <p:nvSpPr>
          <p:cNvPr id="243" name="Google Shape;243;p31"/>
          <p:cNvSpPr/>
          <p:nvPr/>
        </p:nvSpPr>
        <p:spPr>
          <a:xfrm rot="8100000">
            <a:off x="5680990" y="1725209"/>
            <a:ext cx="760281" cy="760281"/>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txBox="1"/>
          <p:nvPr>
            <p:ph idx="4294967295" type="subTitle"/>
          </p:nvPr>
        </p:nvSpPr>
        <p:spPr>
          <a:xfrm>
            <a:off x="5654517" y="1965144"/>
            <a:ext cx="810300" cy="278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latin typeface="Livvic Medium"/>
                <a:ea typeface="Livvic Medium"/>
                <a:cs typeface="Livvic Medium"/>
                <a:sym typeface="Livvic Medium"/>
              </a:rPr>
              <a:t>Prob3</a:t>
            </a:r>
            <a:endParaRPr>
              <a:latin typeface="Livvic Medium"/>
              <a:ea typeface="Livvic Medium"/>
              <a:cs typeface="Livvic Medium"/>
              <a:sym typeface="Livvic Medium"/>
            </a:endParaRPr>
          </a:p>
        </p:txBody>
      </p:sp>
      <p:sp>
        <p:nvSpPr>
          <p:cNvPr id="245" name="Google Shape;245;p31"/>
          <p:cNvSpPr/>
          <p:nvPr/>
        </p:nvSpPr>
        <p:spPr>
          <a:xfrm>
            <a:off x="7479556" y="2512075"/>
            <a:ext cx="669900" cy="66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rot="-2700000">
            <a:off x="3724973" y="3227867"/>
            <a:ext cx="760281" cy="760281"/>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txBox="1"/>
          <p:nvPr>
            <p:ph idx="4294967295" type="subTitle"/>
          </p:nvPr>
        </p:nvSpPr>
        <p:spPr>
          <a:xfrm>
            <a:off x="3702788" y="3493589"/>
            <a:ext cx="810300" cy="278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latin typeface="Livvic Medium"/>
                <a:ea typeface="Livvic Medium"/>
                <a:cs typeface="Livvic Medium"/>
                <a:sym typeface="Livvic Medium"/>
              </a:rPr>
              <a:t>Prob 2</a:t>
            </a:r>
            <a:endParaRPr>
              <a:latin typeface="Livvic Medium"/>
              <a:ea typeface="Livvic Medium"/>
              <a:cs typeface="Livvic Medium"/>
              <a:sym typeface="Livvic Medium"/>
            </a:endParaRPr>
          </a:p>
        </p:txBody>
      </p:sp>
      <p:sp>
        <p:nvSpPr>
          <p:cNvPr id="248" name="Google Shape;248;p31"/>
          <p:cNvSpPr txBox="1"/>
          <p:nvPr>
            <p:ph idx="4294967295" type="subTitle"/>
          </p:nvPr>
        </p:nvSpPr>
        <p:spPr>
          <a:xfrm>
            <a:off x="7409356" y="2700454"/>
            <a:ext cx="810300" cy="33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ivvic Medium"/>
                <a:ea typeface="Livvic Medium"/>
                <a:cs typeface="Livvic Medium"/>
                <a:sym typeface="Livvic Medium"/>
              </a:rPr>
              <a:t>App!</a:t>
            </a:r>
            <a:endParaRPr sz="1600">
              <a:latin typeface="Livvic Medium"/>
              <a:ea typeface="Livvic Medium"/>
              <a:cs typeface="Livvic Medium"/>
              <a:sym typeface="Livvic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p:nvPr/>
        </p:nvSpPr>
        <p:spPr>
          <a:xfrm>
            <a:off x="7827900" y="0"/>
            <a:ext cx="1316100" cy="13161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txBox="1"/>
          <p:nvPr>
            <p:ph type="title"/>
          </p:nvPr>
        </p:nvSpPr>
        <p:spPr>
          <a:xfrm>
            <a:off x="149800" y="287925"/>
            <a:ext cx="399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a:t>
            </a:r>
            <a:endParaRPr/>
          </a:p>
        </p:txBody>
      </p:sp>
      <p:sp>
        <p:nvSpPr>
          <p:cNvPr id="255" name="Google Shape;255;p32"/>
          <p:cNvSpPr txBox="1"/>
          <p:nvPr>
            <p:ph idx="1" type="body"/>
          </p:nvPr>
        </p:nvSpPr>
        <p:spPr>
          <a:xfrm>
            <a:off x="106200" y="985225"/>
            <a:ext cx="4827000" cy="2445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An app where dog owners can befriend other dog owners</a:t>
            </a:r>
            <a:endParaRPr/>
          </a:p>
          <a:p>
            <a:pPr indent="-317500" lvl="1" marL="914400" rtl="0" algn="l">
              <a:lnSpc>
                <a:spcPct val="115000"/>
              </a:lnSpc>
              <a:spcBef>
                <a:spcPts val="0"/>
              </a:spcBef>
              <a:spcAft>
                <a:spcPts val="0"/>
              </a:spcAft>
              <a:buSzPts val="1400"/>
              <a:buChar char="○"/>
            </a:pPr>
            <a:r>
              <a:rPr lang="en"/>
              <a:t>We stress the importance of Dogs getting along with each other</a:t>
            </a:r>
            <a:endParaRPr/>
          </a:p>
          <a:p>
            <a:pPr indent="-304800" lvl="0" marL="457200" rtl="0" algn="l">
              <a:lnSpc>
                <a:spcPct val="115000"/>
              </a:lnSpc>
              <a:spcBef>
                <a:spcPts val="0"/>
              </a:spcBef>
              <a:spcAft>
                <a:spcPts val="0"/>
              </a:spcAft>
              <a:buSzPts val="1200"/>
              <a:buChar char="●"/>
            </a:pPr>
            <a:r>
              <a:rPr lang="en"/>
              <a:t>Done by </a:t>
            </a:r>
            <a:r>
              <a:rPr lang="en"/>
              <a:t>collecting accelerometer and microphone data</a:t>
            </a:r>
            <a:endParaRPr/>
          </a:p>
          <a:p>
            <a:pPr indent="-304800" lvl="0" marL="457200" rtl="0" algn="l">
              <a:lnSpc>
                <a:spcPct val="115000"/>
              </a:lnSpc>
              <a:spcBef>
                <a:spcPts val="0"/>
              </a:spcBef>
              <a:spcAft>
                <a:spcPts val="0"/>
              </a:spcAft>
              <a:buSzPts val="1200"/>
              <a:buChar char="●"/>
            </a:pPr>
            <a:r>
              <a:rPr lang="en"/>
              <a:t>GPS to ensure they know where their pet is </a:t>
            </a:r>
            <a:endParaRPr/>
          </a:p>
          <a:p>
            <a:pPr indent="-317500" lvl="1" marL="914400" rtl="0" algn="l">
              <a:lnSpc>
                <a:spcPct val="115000"/>
              </a:lnSpc>
              <a:spcBef>
                <a:spcPts val="0"/>
              </a:spcBef>
              <a:spcAft>
                <a:spcPts val="0"/>
              </a:spcAft>
              <a:buSzPts val="1400"/>
              <a:buChar char="○"/>
            </a:pPr>
            <a:r>
              <a:rPr lang="en"/>
              <a:t>Also to relay whenever friends are visiting the park to coordinate</a:t>
            </a:r>
            <a:endParaRPr/>
          </a:p>
          <a:p>
            <a:pPr indent="-304800" lvl="0" marL="457200" rtl="0" algn="l">
              <a:lnSpc>
                <a:spcPct val="115000"/>
              </a:lnSpc>
              <a:spcBef>
                <a:spcPts val="0"/>
              </a:spcBef>
              <a:spcAft>
                <a:spcPts val="0"/>
              </a:spcAft>
              <a:buSzPts val="1200"/>
              <a:buChar char="●"/>
            </a:pPr>
            <a:r>
              <a:rPr lang="en"/>
              <a:t>Similar to a social media app, with messaging and snap maps - like feature</a:t>
            </a:r>
            <a:endParaRPr/>
          </a:p>
          <a:p>
            <a:pPr indent="-317500" lvl="1" marL="914400" rtl="0" algn="l">
              <a:lnSpc>
                <a:spcPct val="115000"/>
              </a:lnSpc>
              <a:spcBef>
                <a:spcPts val="0"/>
              </a:spcBef>
              <a:spcAft>
                <a:spcPts val="0"/>
              </a:spcAft>
              <a:buSzPts val="1400"/>
              <a:buChar char="○"/>
            </a:pPr>
            <a:r>
              <a:rPr lang="en"/>
              <a:t>Our client feels that the current social media applications do not offer as much functionality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6" name="Google Shape;256;p32"/>
          <p:cNvPicPr preferRelativeResize="0"/>
          <p:nvPr/>
        </p:nvPicPr>
        <p:blipFill>
          <a:blip r:embed="rId3">
            <a:alphaModFix/>
          </a:blip>
          <a:stretch>
            <a:fillRect/>
          </a:stretch>
        </p:blipFill>
        <p:spPr>
          <a:xfrm>
            <a:off x="4994339" y="0"/>
            <a:ext cx="4149670"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p:nvPr/>
        </p:nvSpPr>
        <p:spPr>
          <a:xfrm flipH="1" rot="-5400000">
            <a:off x="4833945" y="-3325"/>
            <a:ext cx="1538400" cy="1538400"/>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flipH="1" rot="10800000">
            <a:off x="663532" y="2157200"/>
            <a:ext cx="1297500" cy="12975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txBox="1"/>
          <p:nvPr>
            <p:ph idx="4294967295" type="ctrTitle"/>
          </p:nvPr>
        </p:nvSpPr>
        <p:spPr>
          <a:xfrm>
            <a:off x="4677125" y="2203075"/>
            <a:ext cx="2154600" cy="44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Key Requirements</a:t>
            </a:r>
            <a:endParaRPr sz="1800"/>
          </a:p>
        </p:txBody>
      </p:sp>
      <p:sp>
        <p:nvSpPr>
          <p:cNvPr id="264" name="Google Shape;264;p33"/>
          <p:cNvSpPr txBox="1"/>
          <p:nvPr>
            <p:ph idx="4294967295" type="subTitle"/>
          </p:nvPr>
        </p:nvSpPr>
        <p:spPr>
          <a:xfrm>
            <a:off x="4298325" y="2806925"/>
            <a:ext cx="4289400" cy="1991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400"/>
              <a:t>Accurate GPS information </a:t>
            </a:r>
            <a:endParaRPr sz="1400"/>
          </a:p>
          <a:p>
            <a:pPr indent="-304800" lvl="0" marL="457200" rtl="0" algn="l">
              <a:spcBef>
                <a:spcPts val="0"/>
              </a:spcBef>
              <a:spcAft>
                <a:spcPts val="0"/>
              </a:spcAft>
              <a:buSzPts val="1200"/>
              <a:buChar char="●"/>
            </a:pPr>
            <a:r>
              <a:rPr lang="en" sz="1400"/>
              <a:t>Add friends with accurate recommendations</a:t>
            </a:r>
            <a:endParaRPr sz="1400"/>
          </a:p>
          <a:p>
            <a:pPr indent="-304800" lvl="0" marL="457200" rtl="0" algn="l">
              <a:spcBef>
                <a:spcPts val="0"/>
              </a:spcBef>
              <a:spcAft>
                <a:spcPts val="0"/>
              </a:spcAft>
              <a:buSzPts val="1200"/>
              <a:buChar char="●"/>
            </a:pPr>
            <a:r>
              <a:rPr lang="en" sz="1400"/>
              <a:t>Recording capability for a</a:t>
            </a:r>
            <a:r>
              <a:rPr lang="en" sz="1400"/>
              <a:t>udio and accelerometer data</a:t>
            </a:r>
            <a:endParaRPr sz="1400"/>
          </a:p>
          <a:p>
            <a:pPr indent="-304800" lvl="0" marL="457200" rtl="0" algn="l">
              <a:spcBef>
                <a:spcPts val="0"/>
              </a:spcBef>
              <a:spcAft>
                <a:spcPts val="0"/>
              </a:spcAft>
              <a:buSzPts val="1200"/>
              <a:buChar char="●"/>
            </a:pPr>
            <a:r>
              <a:rPr lang="en" sz="1400"/>
              <a:t>Sending data with modem</a:t>
            </a:r>
            <a:endParaRPr sz="1400"/>
          </a:p>
          <a:p>
            <a:pPr indent="-304800" lvl="0" marL="457200" rtl="0" algn="l">
              <a:spcBef>
                <a:spcPts val="0"/>
              </a:spcBef>
              <a:spcAft>
                <a:spcPts val="0"/>
              </a:spcAft>
              <a:buSzPts val="1200"/>
              <a:buChar char="●"/>
            </a:pPr>
            <a:r>
              <a:rPr lang="en" sz="1400"/>
              <a:t>Authenti</a:t>
            </a:r>
            <a:r>
              <a:rPr lang="en" sz="1400"/>
              <a:t>cation for read/write access to </a:t>
            </a:r>
            <a:r>
              <a:rPr lang="en" sz="1400"/>
              <a:t>user profile information</a:t>
            </a:r>
            <a:endParaRPr sz="1400"/>
          </a:p>
        </p:txBody>
      </p:sp>
      <p:sp>
        <p:nvSpPr>
          <p:cNvPr id="265" name="Google Shape;265;p33"/>
          <p:cNvSpPr txBox="1"/>
          <p:nvPr>
            <p:ph idx="4294967295" type="ctrTitle"/>
          </p:nvPr>
        </p:nvSpPr>
        <p:spPr>
          <a:xfrm>
            <a:off x="536575" y="300225"/>
            <a:ext cx="2507100" cy="5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Deliverables</a:t>
            </a:r>
            <a:endParaRPr sz="1800"/>
          </a:p>
        </p:txBody>
      </p:sp>
      <p:sp>
        <p:nvSpPr>
          <p:cNvPr id="266" name="Google Shape;266;p33"/>
          <p:cNvSpPr txBox="1"/>
          <p:nvPr>
            <p:ph idx="4294967295" type="subTitle"/>
          </p:nvPr>
        </p:nvSpPr>
        <p:spPr>
          <a:xfrm>
            <a:off x="302525" y="956625"/>
            <a:ext cx="3755400" cy="2448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400"/>
              <a:t>Dog-Maps relaying friends locations in real time</a:t>
            </a:r>
            <a:endParaRPr sz="1400"/>
          </a:p>
          <a:p>
            <a:pPr indent="-304800" lvl="0" marL="457200" rtl="0" algn="l">
              <a:spcBef>
                <a:spcPts val="0"/>
              </a:spcBef>
              <a:spcAft>
                <a:spcPts val="0"/>
              </a:spcAft>
              <a:buSzPts val="1200"/>
              <a:buChar char="●"/>
            </a:pPr>
            <a:r>
              <a:rPr lang="en" sz="1400"/>
              <a:t>Add-Friends</a:t>
            </a:r>
            <a:endParaRPr sz="1400"/>
          </a:p>
          <a:p>
            <a:pPr indent="-304800" lvl="0" marL="457200" rtl="0" algn="l">
              <a:spcBef>
                <a:spcPts val="0"/>
              </a:spcBef>
              <a:spcAft>
                <a:spcPts val="0"/>
              </a:spcAft>
              <a:buSzPts val="1200"/>
              <a:buChar char="●"/>
            </a:pPr>
            <a:r>
              <a:rPr lang="en" sz="1400"/>
              <a:t>Accurate friends suggestions based on dog behavior</a:t>
            </a:r>
            <a:endParaRPr sz="1400"/>
          </a:p>
          <a:p>
            <a:pPr indent="-304800" lvl="0" marL="457200" rtl="0" algn="l">
              <a:spcBef>
                <a:spcPts val="0"/>
              </a:spcBef>
              <a:spcAft>
                <a:spcPts val="0"/>
              </a:spcAft>
              <a:buSzPts val="1200"/>
              <a:buChar char="●"/>
            </a:pPr>
            <a:r>
              <a:rPr lang="en" sz="1400"/>
              <a:t>Real time tracker for lost dog</a:t>
            </a:r>
            <a:endParaRPr sz="1400"/>
          </a:p>
          <a:p>
            <a:pPr indent="-304800" lvl="0" marL="457200" rtl="0" algn="l">
              <a:spcBef>
                <a:spcPts val="0"/>
              </a:spcBef>
              <a:spcAft>
                <a:spcPts val="0"/>
              </a:spcAft>
              <a:buSzPts val="1200"/>
              <a:buChar char="●"/>
            </a:pPr>
            <a:r>
              <a:rPr lang="en" sz="1400"/>
              <a:t>Social media application interface</a:t>
            </a:r>
            <a:endParaRPr sz="1400"/>
          </a:p>
        </p:txBody>
      </p:sp>
      <p:pic>
        <p:nvPicPr>
          <p:cNvPr id="267" name="Google Shape;267;p33"/>
          <p:cNvPicPr preferRelativeResize="0"/>
          <p:nvPr/>
        </p:nvPicPr>
        <p:blipFill>
          <a:blip r:embed="rId3">
            <a:alphaModFix/>
          </a:blip>
          <a:stretch>
            <a:fillRect/>
          </a:stretch>
        </p:blipFill>
        <p:spPr>
          <a:xfrm>
            <a:off x="6262125" y="-3337"/>
            <a:ext cx="2881876" cy="172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ctrTitle"/>
          </p:nvPr>
        </p:nvSpPr>
        <p:spPr>
          <a:xfrm>
            <a:off x="5598600" y="4396650"/>
            <a:ext cx="32541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System Block Diagram</a:t>
            </a:r>
            <a:endParaRPr sz="2100"/>
          </a:p>
        </p:txBody>
      </p:sp>
      <p:pic>
        <p:nvPicPr>
          <p:cNvPr id="273" name="Google Shape;273;p34"/>
          <p:cNvPicPr preferRelativeResize="0"/>
          <p:nvPr/>
        </p:nvPicPr>
        <p:blipFill>
          <a:blip r:embed="rId3">
            <a:alphaModFix/>
          </a:blip>
          <a:stretch>
            <a:fillRect/>
          </a:stretch>
        </p:blipFill>
        <p:spPr>
          <a:xfrm>
            <a:off x="402938" y="185949"/>
            <a:ext cx="8338125" cy="4771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p:nvPr/>
        </p:nvSpPr>
        <p:spPr>
          <a:xfrm>
            <a:off x="7827900" y="0"/>
            <a:ext cx="1316100" cy="13161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txBox="1"/>
          <p:nvPr>
            <p:ph type="title"/>
          </p:nvPr>
        </p:nvSpPr>
        <p:spPr>
          <a:xfrm>
            <a:off x="348000" y="371700"/>
            <a:ext cx="487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Hardware - Data collection</a:t>
            </a:r>
            <a:endParaRPr sz="2600"/>
          </a:p>
        </p:txBody>
      </p:sp>
      <p:sp>
        <p:nvSpPr>
          <p:cNvPr id="280" name="Google Shape;280;p35"/>
          <p:cNvSpPr txBox="1"/>
          <p:nvPr>
            <p:ph idx="1" type="body"/>
          </p:nvPr>
        </p:nvSpPr>
        <p:spPr>
          <a:xfrm>
            <a:off x="258600" y="869525"/>
            <a:ext cx="4827000" cy="2445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a:t>We will use the STM32 microcontroller for receiving accelerometer data, microphone data</a:t>
            </a:r>
            <a:endParaRPr/>
          </a:p>
          <a:p>
            <a:pPr indent="-330200" lvl="1" marL="914400" rtl="0" algn="l">
              <a:lnSpc>
                <a:spcPct val="115000"/>
              </a:lnSpc>
              <a:spcBef>
                <a:spcPts val="0"/>
              </a:spcBef>
              <a:spcAft>
                <a:spcPts val="0"/>
              </a:spcAft>
              <a:buSzPts val="1600"/>
              <a:buChar char="○"/>
            </a:pPr>
            <a:r>
              <a:rPr lang="en" sz="1600"/>
              <a:t>This will be powered by a coin battery</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81" name="Google Shape;281;p35"/>
          <p:cNvPicPr preferRelativeResize="0"/>
          <p:nvPr/>
        </p:nvPicPr>
        <p:blipFill>
          <a:blip r:embed="rId3">
            <a:alphaModFix/>
          </a:blip>
          <a:stretch>
            <a:fillRect/>
          </a:stretch>
        </p:blipFill>
        <p:spPr>
          <a:xfrm>
            <a:off x="5449800" y="349550"/>
            <a:ext cx="2110988" cy="1533075"/>
          </a:xfrm>
          <a:prstGeom prst="rect">
            <a:avLst/>
          </a:prstGeom>
          <a:noFill/>
          <a:ln>
            <a:noFill/>
          </a:ln>
        </p:spPr>
      </p:pic>
      <p:pic>
        <p:nvPicPr>
          <p:cNvPr id="282" name="Google Shape;282;p35"/>
          <p:cNvPicPr preferRelativeResize="0"/>
          <p:nvPr/>
        </p:nvPicPr>
        <p:blipFill>
          <a:blip r:embed="rId4">
            <a:alphaModFix/>
          </a:blip>
          <a:stretch>
            <a:fillRect/>
          </a:stretch>
        </p:blipFill>
        <p:spPr>
          <a:xfrm>
            <a:off x="5085600" y="2035025"/>
            <a:ext cx="3906000" cy="2929500"/>
          </a:xfrm>
          <a:prstGeom prst="rect">
            <a:avLst/>
          </a:prstGeom>
          <a:noFill/>
          <a:ln>
            <a:noFill/>
          </a:ln>
        </p:spPr>
      </p:pic>
      <p:pic>
        <p:nvPicPr>
          <p:cNvPr id="283" name="Google Shape;283;p35"/>
          <p:cNvPicPr preferRelativeResize="0"/>
          <p:nvPr/>
        </p:nvPicPr>
        <p:blipFill>
          <a:blip r:embed="rId5">
            <a:alphaModFix/>
          </a:blip>
          <a:stretch>
            <a:fillRect/>
          </a:stretch>
        </p:blipFill>
        <p:spPr>
          <a:xfrm>
            <a:off x="348000" y="2893100"/>
            <a:ext cx="2665400" cy="225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546950" y="333350"/>
            <a:ext cx="479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Hardware-Data Sending</a:t>
            </a:r>
            <a:endParaRPr/>
          </a:p>
        </p:txBody>
      </p:sp>
      <p:sp>
        <p:nvSpPr>
          <p:cNvPr id="289" name="Google Shape;289;p36"/>
          <p:cNvSpPr txBox="1"/>
          <p:nvPr>
            <p:ph idx="1" type="body"/>
          </p:nvPr>
        </p:nvSpPr>
        <p:spPr>
          <a:xfrm>
            <a:off x="179100" y="1208925"/>
            <a:ext cx="6544200" cy="2148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a:t>When the BLE signal strength is strong, we </a:t>
            </a:r>
            <a:r>
              <a:rPr lang="en"/>
              <a:t>send data</a:t>
            </a:r>
            <a:endParaRPr/>
          </a:p>
          <a:p>
            <a:pPr indent="-323850" lvl="0" marL="457200" rtl="0" algn="l">
              <a:lnSpc>
                <a:spcPct val="115000"/>
              </a:lnSpc>
              <a:spcBef>
                <a:spcPts val="0"/>
              </a:spcBef>
              <a:spcAft>
                <a:spcPts val="0"/>
              </a:spcAft>
              <a:buSzPts val="1500"/>
              <a:buChar char="●"/>
            </a:pPr>
            <a:r>
              <a:rPr lang="en"/>
              <a:t>Received Signal Strength Indicator value ranges from -100 to 0</a:t>
            </a:r>
            <a:endParaRPr/>
          </a:p>
          <a:p>
            <a:pPr indent="-323850" lvl="0" marL="457200" rtl="0" algn="l">
              <a:lnSpc>
                <a:spcPct val="115000"/>
              </a:lnSpc>
              <a:spcBef>
                <a:spcPts val="0"/>
              </a:spcBef>
              <a:spcAft>
                <a:spcPts val="0"/>
              </a:spcAft>
              <a:buSzPts val="1500"/>
              <a:buChar char="●"/>
            </a:pPr>
            <a:r>
              <a:rPr lang="en"/>
              <a:t>Data will be sent to SQL via IoT modem</a:t>
            </a:r>
            <a:endParaRPr/>
          </a:p>
          <a:p>
            <a:pPr indent="0" lvl="0" marL="457200" rtl="0" algn="l">
              <a:lnSpc>
                <a:spcPct val="115000"/>
              </a:lnSpc>
              <a:spcBef>
                <a:spcPts val="1600"/>
              </a:spcBef>
              <a:spcAft>
                <a:spcPts val="1600"/>
              </a:spcAft>
              <a:buNone/>
            </a:pPr>
            <a:r>
              <a:t/>
            </a:r>
            <a:endParaRPr/>
          </a:p>
        </p:txBody>
      </p:sp>
      <p:pic>
        <p:nvPicPr>
          <p:cNvPr id="290" name="Google Shape;290;p36"/>
          <p:cNvPicPr preferRelativeResize="0"/>
          <p:nvPr/>
        </p:nvPicPr>
        <p:blipFill>
          <a:blip r:embed="rId3">
            <a:alphaModFix/>
          </a:blip>
          <a:stretch>
            <a:fillRect/>
          </a:stretch>
        </p:blipFill>
        <p:spPr>
          <a:xfrm>
            <a:off x="6255850" y="333350"/>
            <a:ext cx="2532226" cy="1899176"/>
          </a:xfrm>
          <a:prstGeom prst="rect">
            <a:avLst/>
          </a:prstGeom>
          <a:noFill/>
          <a:ln>
            <a:noFill/>
          </a:ln>
        </p:spPr>
      </p:pic>
      <p:pic>
        <p:nvPicPr>
          <p:cNvPr id="291" name="Google Shape;291;p36"/>
          <p:cNvPicPr preferRelativeResize="0"/>
          <p:nvPr/>
        </p:nvPicPr>
        <p:blipFill>
          <a:blip r:embed="rId4">
            <a:alphaModFix/>
          </a:blip>
          <a:stretch>
            <a:fillRect/>
          </a:stretch>
        </p:blipFill>
        <p:spPr>
          <a:xfrm>
            <a:off x="2814070" y="2419395"/>
            <a:ext cx="4278249" cy="226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ctrTitle"/>
          </p:nvPr>
        </p:nvSpPr>
        <p:spPr>
          <a:xfrm>
            <a:off x="57007" y="199475"/>
            <a:ext cx="2389200" cy="55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SQL Server</a:t>
            </a:r>
            <a:endParaRPr/>
          </a:p>
        </p:txBody>
      </p:sp>
      <p:pic>
        <p:nvPicPr>
          <p:cNvPr id="297" name="Google Shape;297;p37"/>
          <p:cNvPicPr preferRelativeResize="0"/>
          <p:nvPr/>
        </p:nvPicPr>
        <p:blipFill>
          <a:blip r:embed="rId3">
            <a:alphaModFix/>
          </a:blip>
          <a:stretch>
            <a:fillRect/>
          </a:stretch>
        </p:blipFill>
        <p:spPr>
          <a:xfrm>
            <a:off x="0" y="2007825"/>
            <a:ext cx="3114275" cy="1109079"/>
          </a:xfrm>
          <a:prstGeom prst="rect">
            <a:avLst/>
          </a:prstGeom>
          <a:noFill/>
          <a:ln>
            <a:noFill/>
          </a:ln>
        </p:spPr>
      </p:pic>
      <p:pic>
        <p:nvPicPr>
          <p:cNvPr id="298" name="Google Shape;298;p37"/>
          <p:cNvPicPr preferRelativeResize="0"/>
          <p:nvPr/>
        </p:nvPicPr>
        <p:blipFill>
          <a:blip r:embed="rId4">
            <a:alphaModFix/>
          </a:blip>
          <a:stretch>
            <a:fillRect/>
          </a:stretch>
        </p:blipFill>
        <p:spPr>
          <a:xfrm>
            <a:off x="0" y="3116891"/>
            <a:ext cx="3114275" cy="2053159"/>
          </a:xfrm>
          <a:prstGeom prst="rect">
            <a:avLst/>
          </a:prstGeom>
          <a:noFill/>
          <a:ln>
            <a:noFill/>
          </a:ln>
        </p:spPr>
      </p:pic>
      <p:sp>
        <p:nvSpPr>
          <p:cNvPr id="299" name="Google Shape;299;p37"/>
          <p:cNvSpPr txBox="1"/>
          <p:nvPr/>
        </p:nvSpPr>
        <p:spPr>
          <a:xfrm>
            <a:off x="32475" y="1356525"/>
            <a:ext cx="3424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Lato Light"/>
                <a:ea typeface="Lato Light"/>
                <a:cs typeface="Lato Light"/>
                <a:sym typeface="Lato Light"/>
              </a:rPr>
              <a:t>Reads sensor data from SQL live on React Native, </a:t>
            </a:r>
            <a:r>
              <a:rPr lang="en">
                <a:latin typeface="Lato Light"/>
                <a:ea typeface="Lato Light"/>
                <a:cs typeface="Lato Light"/>
                <a:sym typeface="Lato Light"/>
              </a:rPr>
              <a:t>writes to a file, uploads to S3</a:t>
            </a:r>
            <a:endParaRPr>
              <a:latin typeface="Lato Light"/>
              <a:ea typeface="Lato Light"/>
              <a:cs typeface="Lato Light"/>
              <a:sym typeface="Lato Light"/>
            </a:endParaRPr>
          </a:p>
        </p:txBody>
      </p:sp>
      <p:sp>
        <p:nvSpPr>
          <p:cNvPr id="300" name="Google Shape;300;p37"/>
          <p:cNvSpPr txBox="1"/>
          <p:nvPr/>
        </p:nvSpPr>
        <p:spPr>
          <a:xfrm>
            <a:off x="4112400" y="1356525"/>
            <a:ext cx="5031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Lato Light"/>
                <a:ea typeface="Lato Light"/>
                <a:cs typeface="Lato Light"/>
                <a:sym typeface="Lato Light"/>
              </a:rPr>
              <a:t>Uploading sensor data from accelerometer, microphone, location</a:t>
            </a:r>
            <a:endParaRPr>
              <a:latin typeface="Lato Light"/>
              <a:ea typeface="Lato Light"/>
              <a:cs typeface="Lato Light"/>
              <a:sym typeface="Lato Light"/>
            </a:endParaRPr>
          </a:p>
        </p:txBody>
      </p:sp>
      <p:pic>
        <p:nvPicPr>
          <p:cNvPr id="301" name="Google Shape;301;p37"/>
          <p:cNvPicPr preferRelativeResize="0"/>
          <p:nvPr/>
        </p:nvPicPr>
        <p:blipFill>
          <a:blip r:embed="rId5">
            <a:alphaModFix/>
          </a:blip>
          <a:stretch>
            <a:fillRect/>
          </a:stretch>
        </p:blipFill>
        <p:spPr>
          <a:xfrm>
            <a:off x="4179375" y="2007825"/>
            <a:ext cx="4152900" cy="1838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imal Center by Slidesgo">
  <a:themeElements>
    <a:clrScheme name="Simple Light">
      <a:dk1>
        <a:srgbClr val="2E2E2E"/>
      </a:dk1>
      <a:lt1>
        <a:srgbClr val="F5F5F5"/>
      </a:lt1>
      <a:dk2>
        <a:srgbClr val="595959"/>
      </a:dk2>
      <a:lt2>
        <a:srgbClr val="EEEEEE"/>
      </a:lt2>
      <a:accent1>
        <a:srgbClr val="B3B9FB"/>
      </a:accent1>
      <a:accent2>
        <a:srgbClr val="FFDB8F"/>
      </a:accent2>
      <a:accent3>
        <a:srgbClr val="9DE0EE"/>
      </a:accent3>
      <a:accent4>
        <a:srgbClr val="D2D6FD"/>
      </a:accent4>
      <a:accent5>
        <a:srgbClr val="F3E0B7"/>
      </a:accent5>
      <a:accent6>
        <a:srgbClr val="C9F0F8"/>
      </a:accent6>
      <a:hlink>
        <a:srgbClr val="2E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